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60" r:id="rId4"/>
    <p:sldId id="259" r:id="rId5"/>
    <p:sldId id="262" r:id="rId6"/>
    <p:sldId id="263" r:id="rId7"/>
    <p:sldId id="265" r:id="rId8"/>
    <p:sldId id="267" r:id="rId9"/>
    <p:sldId id="268" r:id="rId10"/>
    <p:sldId id="269" r:id="rId11"/>
    <p:sldId id="266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7" r:id="rId20"/>
    <p:sldId id="288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9" r:id="rId29"/>
    <p:sldId id="290" r:id="rId30"/>
    <p:sldId id="291" r:id="rId31"/>
    <p:sldId id="29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B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CABC88-60A1-42DB-858A-7A227CFA2565}" v="191" dt="2021-06-10T03:59:51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82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iem Le" userId="5f2941e859f13b45" providerId="LiveId" clId="{A6CABC88-60A1-42DB-858A-7A227CFA2565}"/>
    <pc:docChg chg="undo custSel addSld delSld modSld">
      <pc:chgData name="Khiem Le" userId="5f2941e859f13b45" providerId="LiveId" clId="{A6CABC88-60A1-42DB-858A-7A227CFA2565}" dt="2021-06-10T04:01:53.957" v="4362" actId="1076"/>
      <pc:docMkLst>
        <pc:docMk/>
      </pc:docMkLst>
      <pc:sldChg chg="modTransition">
        <pc:chgData name="Khiem Le" userId="5f2941e859f13b45" providerId="LiveId" clId="{A6CABC88-60A1-42DB-858A-7A227CFA2565}" dt="2021-06-09T08:57:28.251" v="3545"/>
        <pc:sldMkLst>
          <pc:docMk/>
          <pc:sldMk cId="2081413975" sldId="257"/>
        </pc:sldMkLst>
      </pc:sldChg>
      <pc:sldChg chg="modTransition">
        <pc:chgData name="Khiem Le" userId="5f2941e859f13b45" providerId="LiveId" clId="{A6CABC88-60A1-42DB-858A-7A227CFA2565}" dt="2021-06-09T08:57:28.251" v="3545"/>
        <pc:sldMkLst>
          <pc:docMk/>
          <pc:sldMk cId="1174281310" sldId="258"/>
        </pc:sldMkLst>
      </pc:sldChg>
      <pc:sldChg chg="modTransition">
        <pc:chgData name="Khiem Le" userId="5f2941e859f13b45" providerId="LiveId" clId="{A6CABC88-60A1-42DB-858A-7A227CFA2565}" dt="2021-06-09T08:57:28.251" v="3545"/>
        <pc:sldMkLst>
          <pc:docMk/>
          <pc:sldMk cId="1770345854" sldId="259"/>
        </pc:sldMkLst>
      </pc:sldChg>
      <pc:sldChg chg="modTransition">
        <pc:chgData name="Khiem Le" userId="5f2941e859f13b45" providerId="LiveId" clId="{A6CABC88-60A1-42DB-858A-7A227CFA2565}" dt="2021-06-09T08:57:28.251" v="3545"/>
        <pc:sldMkLst>
          <pc:docMk/>
          <pc:sldMk cId="1663232921" sldId="260"/>
        </pc:sldMkLst>
      </pc:sldChg>
      <pc:sldChg chg="add del">
        <pc:chgData name="Khiem Le" userId="5f2941e859f13b45" providerId="LiveId" clId="{A6CABC88-60A1-42DB-858A-7A227CFA2565}" dt="2021-06-09T05:05:15.108" v="983" actId="47"/>
        <pc:sldMkLst>
          <pc:docMk/>
          <pc:sldMk cId="1932897460" sldId="261"/>
        </pc:sldMkLst>
      </pc:sldChg>
      <pc:sldChg chg="addSp delSp modSp add mod modTransition modAnim">
        <pc:chgData name="Khiem Le" userId="5f2941e859f13b45" providerId="LiveId" clId="{A6CABC88-60A1-42DB-858A-7A227CFA2565}" dt="2021-06-09T08:57:28.251" v="3545"/>
        <pc:sldMkLst>
          <pc:docMk/>
          <pc:sldMk cId="660523951" sldId="262"/>
        </pc:sldMkLst>
        <pc:spChg chg="mod">
          <ac:chgData name="Khiem Le" userId="5f2941e859f13b45" providerId="LiveId" clId="{A6CABC88-60A1-42DB-858A-7A227CFA2565}" dt="2021-06-09T04:22:30.230" v="254" actId="1076"/>
          <ac:spMkLst>
            <pc:docMk/>
            <pc:sldMk cId="660523951" sldId="262"/>
            <ac:spMk id="2" creationId="{00000000-0000-0000-0000-000000000000}"/>
          </ac:spMkLst>
        </pc:spChg>
        <pc:spChg chg="add del mod">
          <ac:chgData name="Khiem Le" userId="5f2941e859f13b45" providerId="LiveId" clId="{A6CABC88-60A1-42DB-858A-7A227CFA2565}" dt="2021-06-09T04:24:44.780" v="273" actId="1076"/>
          <ac:spMkLst>
            <pc:docMk/>
            <pc:sldMk cId="660523951" sldId="262"/>
            <ac:spMk id="4" creationId="{00000000-0000-0000-0000-000000000000}"/>
          </ac:spMkLst>
        </pc:spChg>
        <pc:spChg chg="mod">
          <ac:chgData name="Khiem Le" userId="5f2941e859f13b45" providerId="LiveId" clId="{A6CABC88-60A1-42DB-858A-7A227CFA2565}" dt="2021-06-09T03:59:04.260" v="42"/>
          <ac:spMkLst>
            <pc:docMk/>
            <pc:sldMk cId="660523951" sldId="262"/>
            <ac:spMk id="9" creationId="{E7EFAAB8-959B-41F3-8E03-6F525C1674FB}"/>
          </ac:spMkLst>
        </pc:spChg>
        <pc:spChg chg="mod">
          <ac:chgData name="Khiem Le" userId="5f2941e859f13b45" providerId="LiveId" clId="{A6CABC88-60A1-42DB-858A-7A227CFA2565}" dt="2021-06-09T04:18:04.941" v="86" actId="207"/>
          <ac:spMkLst>
            <pc:docMk/>
            <pc:sldMk cId="660523951" sldId="262"/>
            <ac:spMk id="10" creationId="{C7BC156B-26E0-4042-A6CE-496D782750B3}"/>
          </ac:spMkLst>
        </pc:spChg>
        <pc:spChg chg="mod">
          <ac:chgData name="Khiem Le" userId="5f2941e859f13b45" providerId="LiveId" clId="{A6CABC88-60A1-42DB-858A-7A227CFA2565}" dt="2021-06-09T04:18:06.596" v="87" actId="207"/>
          <ac:spMkLst>
            <pc:docMk/>
            <pc:sldMk cId="660523951" sldId="262"/>
            <ac:spMk id="11" creationId="{AB54BEF5-C27A-4DCA-BEDA-F231CF039C55}"/>
          </ac:spMkLst>
        </pc:spChg>
        <pc:spChg chg="mod">
          <ac:chgData name="Khiem Le" userId="5f2941e859f13b45" providerId="LiveId" clId="{A6CABC88-60A1-42DB-858A-7A227CFA2565}" dt="2021-06-09T04:18:03.173" v="85" actId="207"/>
          <ac:spMkLst>
            <pc:docMk/>
            <pc:sldMk cId="660523951" sldId="262"/>
            <ac:spMk id="12" creationId="{1DE58079-3450-4425-90BA-58EA770D113D}"/>
          </ac:spMkLst>
        </pc:spChg>
        <pc:spChg chg="mod">
          <ac:chgData name="Khiem Le" userId="5f2941e859f13b45" providerId="LiveId" clId="{A6CABC88-60A1-42DB-858A-7A227CFA2565}" dt="2021-06-09T04:18:08.809" v="88" actId="207"/>
          <ac:spMkLst>
            <pc:docMk/>
            <pc:sldMk cId="660523951" sldId="262"/>
            <ac:spMk id="13" creationId="{B067554F-12A1-4F92-8B01-601162F9827E}"/>
          </ac:spMkLst>
        </pc:spChg>
        <pc:spChg chg="mod">
          <ac:chgData name="Khiem Le" userId="5f2941e859f13b45" providerId="LiveId" clId="{A6CABC88-60A1-42DB-858A-7A227CFA2565}" dt="2021-06-09T03:57:32.409" v="37" actId="1076"/>
          <ac:spMkLst>
            <pc:docMk/>
            <pc:sldMk cId="660523951" sldId="262"/>
            <ac:spMk id="15" creationId="{00000000-0000-0000-0000-000000000000}"/>
          </ac:spMkLst>
        </pc:spChg>
        <pc:spChg chg="mod">
          <ac:chgData name="Khiem Le" userId="5f2941e859f13b45" providerId="LiveId" clId="{A6CABC88-60A1-42DB-858A-7A227CFA2565}" dt="2021-06-09T04:21:09.845" v="248" actId="14100"/>
          <ac:spMkLst>
            <pc:docMk/>
            <pc:sldMk cId="660523951" sldId="262"/>
            <ac:spMk id="16" creationId="{00000000-0000-0000-0000-000000000000}"/>
          </ac:spMkLst>
        </pc:spChg>
        <pc:spChg chg="mod">
          <ac:chgData name="Khiem Le" userId="5f2941e859f13b45" providerId="LiveId" clId="{A6CABC88-60A1-42DB-858A-7A227CFA2565}" dt="2021-06-09T04:20:56.681" v="246" actId="2710"/>
          <ac:spMkLst>
            <pc:docMk/>
            <pc:sldMk cId="660523951" sldId="262"/>
            <ac:spMk id="17" creationId="{00000000-0000-0000-0000-000000000000}"/>
          </ac:spMkLst>
        </pc:spChg>
        <pc:spChg chg="mod">
          <ac:chgData name="Khiem Le" userId="5f2941e859f13b45" providerId="LiveId" clId="{A6CABC88-60A1-42DB-858A-7A227CFA2565}" dt="2021-06-09T03:59:04.260" v="42"/>
          <ac:spMkLst>
            <pc:docMk/>
            <pc:sldMk cId="660523951" sldId="262"/>
            <ac:spMk id="18" creationId="{9A306EE3-A84B-4EDB-80C3-77E3478E556D}"/>
          </ac:spMkLst>
        </pc:spChg>
        <pc:spChg chg="mod">
          <ac:chgData name="Khiem Le" userId="5f2941e859f13b45" providerId="LiveId" clId="{A6CABC88-60A1-42DB-858A-7A227CFA2565}" dt="2021-06-09T04:17:53.358" v="82" actId="207"/>
          <ac:spMkLst>
            <pc:docMk/>
            <pc:sldMk cId="660523951" sldId="262"/>
            <ac:spMk id="19" creationId="{DCA33AB4-A8A3-4A18-BF2E-DE15256EE1EB}"/>
          </ac:spMkLst>
        </pc:spChg>
        <pc:spChg chg="mod">
          <ac:chgData name="Khiem Le" userId="5f2941e859f13b45" providerId="LiveId" clId="{A6CABC88-60A1-42DB-858A-7A227CFA2565}" dt="2021-06-09T04:17:46.604" v="80" actId="207"/>
          <ac:spMkLst>
            <pc:docMk/>
            <pc:sldMk cId="660523951" sldId="262"/>
            <ac:spMk id="20" creationId="{1A90907A-BB0A-4DE0-B3B4-DFAFCB764AD1}"/>
          </ac:spMkLst>
        </pc:spChg>
        <pc:spChg chg="mod">
          <ac:chgData name="Khiem Le" userId="5f2941e859f13b45" providerId="LiveId" clId="{A6CABC88-60A1-42DB-858A-7A227CFA2565}" dt="2021-06-09T04:18:11.374" v="89" actId="207"/>
          <ac:spMkLst>
            <pc:docMk/>
            <pc:sldMk cId="660523951" sldId="262"/>
            <ac:spMk id="21" creationId="{4801D1A3-8320-46A0-950F-6A960D9441EC}"/>
          </ac:spMkLst>
        </pc:spChg>
        <pc:spChg chg="mod">
          <ac:chgData name="Khiem Le" userId="5f2941e859f13b45" providerId="LiveId" clId="{A6CABC88-60A1-42DB-858A-7A227CFA2565}" dt="2021-06-09T04:17:50.647" v="81" actId="207"/>
          <ac:spMkLst>
            <pc:docMk/>
            <pc:sldMk cId="660523951" sldId="262"/>
            <ac:spMk id="22" creationId="{1BC90432-4D95-4F3A-B5CC-0680F4152B3D}"/>
          </ac:spMkLst>
        </pc:spChg>
        <pc:spChg chg="mod">
          <ac:chgData name="Khiem Le" userId="5f2941e859f13b45" providerId="LiveId" clId="{A6CABC88-60A1-42DB-858A-7A227CFA2565}" dt="2021-06-09T04:17:57.053" v="83" actId="207"/>
          <ac:spMkLst>
            <pc:docMk/>
            <pc:sldMk cId="660523951" sldId="262"/>
            <ac:spMk id="23" creationId="{9BE77D5D-BD02-4FF3-83CB-2610EF3A108D}"/>
          </ac:spMkLst>
        </pc:spChg>
        <pc:spChg chg="mod">
          <ac:chgData name="Khiem Le" userId="5f2941e859f13b45" providerId="LiveId" clId="{A6CABC88-60A1-42DB-858A-7A227CFA2565}" dt="2021-06-09T04:18:00.990" v="84" actId="207"/>
          <ac:spMkLst>
            <pc:docMk/>
            <pc:sldMk cId="660523951" sldId="262"/>
            <ac:spMk id="24" creationId="{3742A595-78B6-4D93-8415-83DE52A46EC9}"/>
          </ac:spMkLst>
        </pc:spChg>
        <pc:spChg chg="add del mod ord">
          <ac:chgData name="Khiem Le" userId="5f2941e859f13b45" providerId="LiveId" clId="{A6CABC88-60A1-42DB-858A-7A227CFA2565}" dt="2021-06-09T04:24:46.901" v="277" actId="478"/>
          <ac:spMkLst>
            <pc:docMk/>
            <pc:sldMk cId="660523951" sldId="262"/>
            <ac:spMk id="28" creationId="{1C9AFA87-6342-4EFC-B610-FFCC37EB1262}"/>
          </ac:spMkLst>
        </pc:spChg>
        <pc:grpChg chg="add mod">
          <ac:chgData name="Khiem Le" userId="5f2941e859f13b45" providerId="LiveId" clId="{A6CABC88-60A1-42DB-858A-7A227CFA2565}" dt="2021-06-09T04:24:10.712" v="266" actId="1076"/>
          <ac:grpSpMkLst>
            <pc:docMk/>
            <pc:sldMk cId="660523951" sldId="262"/>
            <ac:grpSpMk id="8" creationId="{A4C29776-E40F-4939-9707-BEAF0CE06D8E}"/>
          </ac:grpSpMkLst>
        </pc:grpChg>
        <pc:picChg chg="add del mod">
          <ac:chgData name="Khiem Le" userId="5f2941e859f13b45" providerId="LiveId" clId="{A6CABC88-60A1-42DB-858A-7A227CFA2565}" dt="2021-06-09T03:59:34.964" v="51" actId="931"/>
          <ac:picMkLst>
            <pc:docMk/>
            <pc:sldMk cId="660523951" sldId="262"/>
            <ac:picMk id="6" creationId="{AF378A26-71BA-41DB-9F3E-1A75B59DBC07}"/>
          </ac:picMkLst>
        </pc:picChg>
        <pc:picChg chg="add del mod">
          <ac:chgData name="Khiem Le" userId="5f2941e859f13b45" providerId="LiveId" clId="{A6CABC88-60A1-42DB-858A-7A227CFA2565}" dt="2021-06-09T04:05:27.431" v="53" actId="931"/>
          <ac:picMkLst>
            <pc:docMk/>
            <pc:sldMk cId="660523951" sldId="262"/>
            <ac:picMk id="25" creationId="{DF452CA7-FE20-48E7-B069-0199860B0209}"/>
          </ac:picMkLst>
        </pc:picChg>
        <pc:picChg chg="add del mod">
          <ac:chgData name="Khiem Le" userId="5f2941e859f13b45" providerId="LiveId" clId="{A6CABC88-60A1-42DB-858A-7A227CFA2565}" dt="2021-06-09T04:05:48.152" v="60" actId="931"/>
          <ac:picMkLst>
            <pc:docMk/>
            <pc:sldMk cId="660523951" sldId="262"/>
            <ac:picMk id="27" creationId="{F08FFA79-D738-4171-A5A5-562D3214DB4B}"/>
          </ac:picMkLst>
        </pc:picChg>
        <pc:cxnChg chg="mod">
          <ac:chgData name="Khiem Le" userId="5f2941e859f13b45" providerId="LiveId" clId="{A6CABC88-60A1-42DB-858A-7A227CFA2565}" dt="2021-06-09T03:59:04.260" v="42"/>
          <ac:cxnSpMkLst>
            <pc:docMk/>
            <pc:sldMk cId="660523951" sldId="262"/>
            <ac:cxnSpMk id="14" creationId="{28660E47-EE82-43FE-84D1-40EF33FDF8BE}"/>
          </ac:cxnSpMkLst>
        </pc:cxnChg>
      </pc:sldChg>
      <pc:sldChg chg="add del">
        <pc:chgData name="Khiem Le" userId="5f2941e859f13b45" providerId="LiveId" clId="{A6CABC88-60A1-42DB-858A-7A227CFA2565}" dt="2021-06-09T04:23:22.171" v="259" actId="47"/>
        <pc:sldMkLst>
          <pc:docMk/>
          <pc:sldMk cId="199765780" sldId="263"/>
        </pc:sldMkLst>
      </pc:sldChg>
      <pc:sldChg chg="addSp delSp modSp add mod modTransition">
        <pc:chgData name="Khiem Le" userId="5f2941e859f13b45" providerId="LiveId" clId="{A6CABC88-60A1-42DB-858A-7A227CFA2565}" dt="2021-06-09T08:57:28.251" v="3545"/>
        <pc:sldMkLst>
          <pc:docMk/>
          <pc:sldMk cId="402986147" sldId="263"/>
        </pc:sldMkLst>
        <pc:spChg chg="add del">
          <ac:chgData name="Khiem Le" userId="5f2941e859f13b45" providerId="LiveId" clId="{A6CABC88-60A1-42DB-858A-7A227CFA2565}" dt="2021-06-09T04:38:57.395" v="957" actId="931"/>
          <ac:spMkLst>
            <pc:docMk/>
            <pc:sldMk cId="402986147" sldId="263"/>
            <ac:spMk id="2" creationId="{00000000-0000-0000-0000-000000000000}"/>
          </ac:spMkLst>
        </pc:spChg>
        <pc:spChg chg="add del mod">
          <ac:chgData name="Khiem Le" userId="5f2941e859f13b45" providerId="LiveId" clId="{A6CABC88-60A1-42DB-858A-7A227CFA2565}" dt="2021-06-09T04:28:50.430" v="492" actId="478"/>
          <ac:spMkLst>
            <pc:docMk/>
            <pc:sldMk cId="402986147" sldId="263"/>
            <ac:spMk id="3" creationId="{FE7278BA-1BA7-4C1C-B81C-087AC0C35583}"/>
          </ac:spMkLst>
        </pc:spChg>
        <pc:spChg chg="del">
          <ac:chgData name="Khiem Le" userId="5f2941e859f13b45" providerId="LiveId" clId="{A6CABC88-60A1-42DB-858A-7A227CFA2565}" dt="2021-06-09T04:25:29.461" v="312" actId="478"/>
          <ac:spMkLst>
            <pc:docMk/>
            <pc:sldMk cId="402986147" sldId="263"/>
            <ac:spMk id="4" creationId="{00000000-0000-0000-0000-000000000000}"/>
          </ac:spMkLst>
        </pc:spChg>
        <pc:spChg chg="del">
          <ac:chgData name="Khiem Le" userId="5f2941e859f13b45" providerId="LiveId" clId="{A6CABC88-60A1-42DB-858A-7A227CFA2565}" dt="2021-06-09T04:25:29.461" v="312" actId="478"/>
          <ac:spMkLst>
            <pc:docMk/>
            <pc:sldMk cId="402986147" sldId="263"/>
            <ac:spMk id="5" creationId="{00000000-0000-0000-0000-000000000000}"/>
          </ac:spMkLst>
        </pc:spChg>
        <pc:spChg chg="del">
          <ac:chgData name="Khiem Le" userId="5f2941e859f13b45" providerId="LiveId" clId="{A6CABC88-60A1-42DB-858A-7A227CFA2565}" dt="2021-06-09T04:25:29.461" v="312" actId="478"/>
          <ac:spMkLst>
            <pc:docMk/>
            <pc:sldMk cId="402986147" sldId="263"/>
            <ac:spMk id="6" creationId="{00000000-0000-0000-0000-000000000000}"/>
          </ac:spMkLst>
        </pc:spChg>
        <pc:spChg chg="del">
          <ac:chgData name="Khiem Le" userId="5f2941e859f13b45" providerId="LiveId" clId="{A6CABC88-60A1-42DB-858A-7A227CFA2565}" dt="2021-06-09T04:25:29.461" v="312" actId="478"/>
          <ac:spMkLst>
            <pc:docMk/>
            <pc:sldMk cId="402986147" sldId="263"/>
            <ac:spMk id="7" creationId="{00000000-0000-0000-0000-000000000000}"/>
          </ac:spMkLst>
        </pc:spChg>
        <pc:spChg chg="del">
          <ac:chgData name="Khiem Le" userId="5f2941e859f13b45" providerId="LiveId" clId="{A6CABC88-60A1-42DB-858A-7A227CFA2565}" dt="2021-06-09T04:25:29.461" v="312" actId="478"/>
          <ac:spMkLst>
            <pc:docMk/>
            <pc:sldMk cId="402986147" sldId="263"/>
            <ac:spMk id="8" creationId="{00000000-0000-0000-0000-000000000000}"/>
          </ac:spMkLst>
        </pc:spChg>
        <pc:spChg chg="del">
          <ac:chgData name="Khiem Le" userId="5f2941e859f13b45" providerId="LiveId" clId="{A6CABC88-60A1-42DB-858A-7A227CFA2565}" dt="2021-06-09T04:25:29.461" v="312" actId="478"/>
          <ac:spMkLst>
            <pc:docMk/>
            <pc:sldMk cId="402986147" sldId="263"/>
            <ac:spMk id="9" creationId="{00000000-0000-0000-0000-000000000000}"/>
          </ac:spMkLst>
        </pc:spChg>
        <pc:spChg chg="del">
          <ac:chgData name="Khiem Le" userId="5f2941e859f13b45" providerId="LiveId" clId="{A6CABC88-60A1-42DB-858A-7A227CFA2565}" dt="2021-06-09T04:25:29.461" v="312" actId="478"/>
          <ac:spMkLst>
            <pc:docMk/>
            <pc:sldMk cId="402986147" sldId="263"/>
            <ac:spMk id="10" creationId="{00000000-0000-0000-0000-000000000000}"/>
          </ac:spMkLst>
        </pc:spChg>
        <pc:spChg chg="del">
          <ac:chgData name="Khiem Le" userId="5f2941e859f13b45" providerId="LiveId" clId="{A6CABC88-60A1-42DB-858A-7A227CFA2565}" dt="2021-06-09T04:25:29.461" v="312" actId="478"/>
          <ac:spMkLst>
            <pc:docMk/>
            <pc:sldMk cId="402986147" sldId="263"/>
            <ac:spMk id="11" creationId="{00000000-0000-0000-0000-000000000000}"/>
          </ac:spMkLst>
        </pc:spChg>
        <pc:spChg chg="del">
          <ac:chgData name="Khiem Le" userId="5f2941e859f13b45" providerId="LiveId" clId="{A6CABC88-60A1-42DB-858A-7A227CFA2565}" dt="2021-06-09T04:25:29.461" v="312" actId="478"/>
          <ac:spMkLst>
            <pc:docMk/>
            <pc:sldMk cId="402986147" sldId="263"/>
            <ac:spMk id="12" creationId="{00000000-0000-0000-0000-000000000000}"/>
          </ac:spMkLst>
        </pc:spChg>
        <pc:spChg chg="del">
          <ac:chgData name="Khiem Le" userId="5f2941e859f13b45" providerId="LiveId" clId="{A6CABC88-60A1-42DB-858A-7A227CFA2565}" dt="2021-06-09T04:25:29.461" v="312" actId="478"/>
          <ac:spMkLst>
            <pc:docMk/>
            <pc:sldMk cId="402986147" sldId="263"/>
            <ac:spMk id="19" creationId="{00000000-0000-0000-0000-000000000000}"/>
          </ac:spMkLst>
        </pc:spChg>
        <pc:spChg chg="mod">
          <ac:chgData name="Khiem Le" userId="5f2941e859f13b45" providerId="LiveId" clId="{A6CABC88-60A1-42DB-858A-7A227CFA2565}" dt="2021-06-09T04:32:34.507" v="701" actId="1076"/>
          <ac:spMkLst>
            <pc:docMk/>
            <pc:sldMk cId="402986147" sldId="263"/>
            <ac:spMk id="20" creationId="{00000000-0000-0000-0000-000000000000}"/>
          </ac:spMkLst>
        </pc:spChg>
        <pc:spChg chg="del">
          <ac:chgData name="Khiem Le" userId="5f2941e859f13b45" providerId="LiveId" clId="{A6CABC88-60A1-42DB-858A-7A227CFA2565}" dt="2021-06-09T04:25:12.323" v="311" actId="478"/>
          <ac:spMkLst>
            <pc:docMk/>
            <pc:sldMk cId="402986147" sldId="263"/>
            <ac:spMk id="21" creationId="{00000000-0000-0000-0000-000000000000}"/>
          </ac:spMkLst>
        </pc:spChg>
        <pc:spChg chg="add del mod">
          <ac:chgData name="Khiem Le" userId="5f2941e859f13b45" providerId="LiveId" clId="{A6CABC88-60A1-42DB-858A-7A227CFA2565}" dt="2021-06-09T04:28:49.479" v="491" actId="478"/>
          <ac:spMkLst>
            <pc:docMk/>
            <pc:sldMk cId="402986147" sldId="263"/>
            <ac:spMk id="22" creationId="{CBDEDCC1-3D44-417D-A866-D4A04DF7092F}"/>
          </ac:spMkLst>
        </pc:spChg>
        <pc:spChg chg="add del mod">
          <ac:chgData name="Khiem Le" userId="5f2941e859f13b45" providerId="LiveId" clId="{A6CABC88-60A1-42DB-858A-7A227CFA2565}" dt="2021-06-09T04:30:07.903" v="618" actId="478"/>
          <ac:spMkLst>
            <pc:docMk/>
            <pc:sldMk cId="402986147" sldId="263"/>
            <ac:spMk id="23" creationId="{AA2FA787-3A33-41F7-B43D-773205AA878D}"/>
          </ac:spMkLst>
        </pc:spChg>
        <pc:spChg chg="add del mod">
          <ac:chgData name="Khiem Le" userId="5f2941e859f13b45" providerId="LiveId" clId="{A6CABC88-60A1-42DB-858A-7A227CFA2565}" dt="2021-06-09T04:30:08.822" v="619" actId="478"/>
          <ac:spMkLst>
            <pc:docMk/>
            <pc:sldMk cId="402986147" sldId="263"/>
            <ac:spMk id="24" creationId="{C96B2FBA-C59B-4C52-BFBC-F5DEE4AD313F}"/>
          </ac:spMkLst>
        </pc:spChg>
        <pc:spChg chg="add mod">
          <ac:chgData name="Khiem Le" userId="5f2941e859f13b45" providerId="LiveId" clId="{A6CABC88-60A1-42DB-858A-7A227CFA2565}" dt="2021-06-09T04:33:04.938" v="806" actId="20577"/>
          <ac:spMkLst>
            <pc:docMk/>
            <pc:sldMk cId="402986147" sldId="263"/>
            <ac:spMk id="25" creationId="{58E048D0-7621-4F05-9790-7B603A8C2E49}"/>
          </ac:spMkLst>
        </pc:spChg>
        <pc:spChg chg="add del mod">
          <ac:chgData name="Khiem Le" userId="5f2941e859f13b45" providerId="LiveId" clId="{A6CABC88-60A1-42DB-858A-7A227CFA2565}" dt="2021-06-09T04:32:46.925" v="715" actId="478"/>
          <ac:spMkLst>
            <pc:docMk/>
            <pc:sldMk cId="402986147" sldId="263"/>
            <ac:spMk id="26" creationId="{08E655E8-68AC-4F99-BEE9-41232D928C2F}"/>
          </ac:spMkLst>
        </pc:spChg>
        <pc:spChg chg="add mod">
          <ac:chgData name="Khiem Le" userId="5f2941e859f13b45" providerId="LiveId" clId="{A6CABC88-60A1-42DB-858A-7A227CFA2565}" dt="2021-06-09T04:33:47.134" v="941" actId="20577"/>
          <ac:spMkLst>
            <pc:docMk/>
            <pc:sldMk cId="402986147" sldId="263"/>
            <ac:spMk id="27" creationId="{4A726983-794C-45A1-A368-5A87C7B5FB80}"/>
          </ac:spMkLst>
        </pc:spChg>
        <pc:spChg chg="add mod">
          <ac:chgData name="Khiem Le" userId="5f2941e859f13b45" providerId="LiveId" clId="{A6CABC88-60A1-42DB-858A-7A227CFA2565}" dt="2021-06-09T04:33:50.470" v="942" actId="1076"/>
          <ac:spMkLst>
            <pc:docMk/>
            <pc:sldMk cId="402986147" sldId="263"/>
            <ac:spMk id="28" creationId="{A53015E4-A174-4D1A-918A-C3A0CD7CB261}"/>
          </ac:spMkLst>
        </pc:spChg>
        <pc:spChg chg="add mod">
          <ac:chgData name="Khiem Le" userId="5f2941e859f13b45" providerId="LiveId" clId="{A6CABC88-60A1-42DB-858A-7A227CFA2565}" dt="2021-06-09T04:40:18.097" v="981" actId="1076"/>
          <ac:spMkLst>
            <pc:docMk/>
            <pc:sldMk cId="402986147" sldId="263"/>
            <ac:spMk id="37" creationId="{3C06E1C7-0900-44FA-82B1-099FE5A4C427}"/>
          </ac:spMkLst>
        </pc:spChg>
        <pc:grpChg chg="del">
          <ac:chgData name="Khiem Le" userId="5f2941e859f13b45" providerId="LiveId" clId="{A6CABC88-60A1-42DB-858A-7A227CFA2565}" dt="2021-06-09T04:25:29.461" v="312" actId="478"/>
          <ac:grpSpMkLst>
            <pc:docMk/>
            <pc:sldMk cId="402986147" sldId="263"/>
            <ac:grpSpMk id="13" creationId="{00000000-0000-0000-0000-000000000000}"/>
          </ac:grpSpMkLst>
        </pc:grpChg>
        <pc:grpChg chg="del">
          <ac:chgData name="Khiem Le" userId="5f2941e859f13b45" providerId="LiveId" clId="{A6CABC88-60A1-42DB-858A-7A227CFA2565}" dt="2021-06-09T04:25:29.461" v="312" actId="478"/>
          <ac:grpSpMkLst>
            <pc:docMk/>
            <pc:sldMk cId="402986147" sldId="263"/>
            <ac:grpSpMk id="16" creationId="{00000000-0000-0000-0000-000000000000}"/>
          </ac:grpSpMkLst>
        </pc:grpChg>
        <pc:picChg chg="add del mod">
          <ac:chgData name="Khiem Le" userId="5f2941e859f13b45" providerId="LiveId" clId="{A6CABC88-60A1-42DB-858A-7A227CFA2565}" dt="2021-06-09T04:35:57.855" v="946" actId="931"/>
          <ac:picMkLst>
            <pc:docMk/>
            <pc:sldMk cId="402986147" sldId="263"/>
            <ac:picMk id="30" creationId="{BF03DA23-01A1-4B27-A2B6-164831ED338E}"/>
          </ac:picMkLst>
        </pc:picChg>
        <pc:picChg chg="add del mod">
          <ac:chgData name="Khiem Le" userId="5f2941e859f13b45" providerId="LiveId" clId="{A6CABC88-60A1-42DB-858A-7A227CFA2565}" dt="2021-06-09T04:37:36.427" v="956" actId="931"/>
          <ac:picMkLst>
            <pc:docMk/>
            <pc:sldMk cId="402986147" sldId="263"/>
            <ac:picMk id="32" creationId="{1A32698C-C6B4-46FA-84D3-E4842C9DEC26}"/>
          </ac:picMkLst>
        </pc:picChg>
        <pc:picChg chg="add mod modCrop">
          <ac:chgData name="Khiem Le" userId="5f2941e859f13b45" providerId="LiveId" clId="{A6CABC88-60A1-42DB-858A-7A227CFA2565}" dt="2021-06-09T04:39:05.531" v="958" actId="18131"/>
          <ac:picMkLst>
            <pc:docMk/>
            <pc:sldMk cId="402986147" sldId="263"/>
            <ac:picMk id="34" creationId="{0E42A1AB-3B10-41E9-BFB4-A0E2B9FD6684}"/>
          </ac:picMkLst>
        </pc:picChg>
        <pc:picChg chg="add mod">
          <ac:chgData name="Khiem Le" userId="5f2941e859f13b45" providerId="LiveId" clId="{A6CABC88-60A1-42DB-858A-7A227CFA2565}" dt="2021-06-09T04:40:36.306" v="982" actId="27349"/>
          <ac:picMkLst>
            <pc:docMk/>
            <pc:sldMk cId="402986147" sldId="263"/>
            <ac:picMk id="36" creationId="{A6342469-19FB-4669-A0BE-9C8CA99302E9}"/>
          </ac:picMkLst>
        </pc:picChg>
      </pc:sldChg>
      <pc:sldChg chg="add del">
        <pc:chgData name="Khiem Le" userId="5f2941e859f13b45" providerId="LiveId" clId="{A6CABC88-60A1-42DB-858A-7A227CFA2565}" dt="2021-06-09T04:23:22.979" v="260" actId="47"/>
        <pc:sldMkLst>
          <pc:docMk/>
          <pc:sldMk cId="730058887" sldId="264"/>
        </pc:sldMkLst>
      </pc:sldChg>
      <pc:sldChg chg="add del">
        <pc:chgData name="Khiem Le" userId="5f2941e859f13b45" providerId="LiveId" clId="{A6CABC88-60A1-42DB-858A-7A227CFA2565}" dt="2021-06-09T05:31:24.255" v="985" actId="47"/>
        <pc:sldMkLst>
          <pc:docMk/>
          <pc:sldMk cId="1946368135" sldId="264"/>
        </pc:sldMkLst>
      </pc:sldChg>
      <pc:sldChg chg="add del">
        <pc:chgData name="Khiem Le" userId="5f2941e859f13b45" providerId="LiveId" clId="{A6CABC88-60A1-42DB-858A-7A227CFA2565}" dt="2021-06-09T07:15:23.556" v="1595" actId="47"/>
        <pc:sldMkLst>
          <pc:docMk/>
          <pc:sldMk cId="2092116741" sldId="264"/>
        </pc:sldMkLst>
      </pc:sldChg>
      <pc:sldChg chg="addSp delSp modSp add mod modTransition">
        <pc:chgData name="Khiem Le" userId="5f2941e859f13b45" providerId="LiveId" clId="{A6CABC88-60A1-42DB-858A-7A227CFA2565}" dt="2021-06-09T08:57:28.251" v="3545"/>
        <pc:sldMkLst>
          <pc:docMk/>
          <pc:sldMk cId="1696925074" sldId="265"/>
        </pc:sldMkLst>
        <pc:spChg chg="add del mod">
          <ac:chgData name="Khiem Le" userId="5f2941e859f13b45" providerId="LiveId" clId="{A6CABC88-60A1-42DB-858A-7A227CFA2565}" dt="2021-06-09T05:38:42.960" v="1052" actId="1076"/>
          <ac:spMkLst>
            <pc:docMk/>
            <pc:sldMk cId="1696925074" sldId="265"/>
            <ac:spMk id="22" creationId="{00000000-0000-0000-0000-000000000000}"/>
          </ac:spMkLst>
        </pc:spChg>
        <pc:spChg chg="mod">
          <ac:chgData name="Khiem Le" userId="5f2941e859f13b45" providerId="LiveId" clId="{A6CABC88-60A1-42DB-858A-7A227CFA2565}" dt="2021-06-09T05:36:55.616" v="1029" actId="1076"/>
          <ac:spMkLst>
            <pc:docMk/>
            <pc:sldMk cId="1696925074" sldId="265"/>
            <ac:spMk id="91" creationId="{00000000-0000-0000-0000-000000000000}"/>
          </ac:spMkLst>
        </pc:spChg>
        <pc:spChg chg="del">
          <ac:chgData name="Khiem Le" userId="5f2941e859f13b45" providerId="LiveId" clId="{A6CABC88-60A1-42DB-858A-7A227CFA2565}" dt="2021-06-09T05:36:48.134" v="1027" actId="478"/>
          <ac:spMkLst>
            <pc:docMk/>
            <pc:sldMk cId="1696925074" sldId="265"/>
            <ac:spMk id="92" creationId="{00000000-0000-0000-0000-000000000000}"/>
          </ac:spMkLst>
        </pc:spChg>
      </pc:sldChg>
      <pc:sldChg chg="modSp add mod modTransition">
        <pc:chgData name="Khiem Le" userId="5f2941e859f13b45" providerId="LiveId" clId="{A6CABC88-60A1-42DB-858A-7A227CFA2565}" dt="2021-06-09T08:57:28.251" v="3545"/>
        <pc:sldMkLst>
          <pc:docMk/>
          <pc:sldMk cId="1491768573" sldId="266"/>
        </pc:sldMkLst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5" creationId="{E251048E-FE07-45F3-B5B3-F1CED0071EFA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6" creationId="{13331C10-7176-43B6-B5B9-E60A4FA543F7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7" creationId="{13B94390-7FAB-4445-B59E-E47819D31560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8" creationId="{44737225-C26C-4BDF-A93D-21672E034C2E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9" creationId="{69AAA791-D1A9-43CE-AC13-E52868CFC8D6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20" creationId="{D8977957-64BC-4B02-9C48-520CD2F2549F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21" creationId="{28FCB899-EE04-4D96-B80E-1B1182084D08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22" creationId="{635DE1E2-3314-4DFB-98E3-8814140E3C29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24" creationId="{530BB552-57B4-4C98-A6CC-B6CF84A9C67F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25" creationId="{B02D94D4-111C-4EE6-9696-BE9B1B4647E7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26" creationId="{943900D0-E4ED-4DDC-96F0-83A801BA06B4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27" creationId="{91A975F7-3B49-4A23-9BD7-72E7A8838BD5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28" creationId="{29345291-EE5E-4E93-8414-8088C626255A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29" creationId="{A3AA049C-6B15-4596-9B0F-4E6C9035CFA9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30" creationId="{0DD611A7-C0A2-4167-A20A-77536A77D5DC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31" creationId="{1DACB2FC-1A9F-4BAC-8851-06D6E8981F73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33" creationId="{069405A5-9E20-4092-97BC-1D2E985A9869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34" creationId="{3A0506EF-BCA4-43CB-A41D-8151E81FE3ED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36" creationId="{F649B59D-7AA3-40EA-9401-C47C719E82AF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47" creationId="{ED44EEA7-7D75-4673-A50A-31CAD9A51778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48" creationId="{2B5DC132-D21D-4751-9038-E5C46295337F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49" creationId="{2209D4BA-7D96-4DCB-9012-125A34B30836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50" creationId="{9BBFC530-5350-4EAA-B20E-266109E3767E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51" creationId="{DECFE6E8-1DC4-41C1-A89B-358DE5409FEF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52" creationId="{9663B496-ABF4-48EA-BBC9-69A06D310753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53" creationId="{49468C0F-E240-4156-826A-4877E55950E5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54" creationId="{6C7A44FF-5ECC-4D86-8334-DFDA52CE8286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58" creationId="{06EA251F-60FE-4FF0-AFA2-F9F7D675B9AD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59" creationId="{56BB137B-CA9B-4412-9F4C-FDAB8F095355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60" creationId="{BCAF8FEE-3B63-4A7D-9541-BE6DBB1F3BA0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61" creationId="{689BC75B-0901-412A-8A46-3C8A5D5BD41D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62" creationId="{7D94875C-6B22-4FAE-96E9-0EEAED154315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63" creationId="{2CF9AA47-9C55-475C-97B4-722BFABDBDBB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64" creationId="{08C62F91-257E-43B6-8C08-74B58BBBF626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65" creationId="{9318980B-0103-4BC7-9D80-78DB72BEF034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68" creationId="{31E242C4-A148-42BA-9DDE-823E963CCE53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06" creationId="{B8F953FB-14E4-458E-A273-EC1FFF98DF99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07" creationId="{36FB0F39-4B90-43E9-9906-E61DAC7D2F6C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08" creationId="{2AF195BC-B71A-42AA-8506-C1657138248D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09" creationId="{B2ABF1C2-FDAE-4F8E-80E3-7BE1AD5475D9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13" creationId="{C61428F2-4F7E-4C3D-AA90-FC1A52B825B6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19" creationId="{C1E46F6D-9260-4320-9ED8-D5353D430048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20" creationId="{703E51B8-670A-460D-B264-2D2F5D179131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21" creationId="{B3FAA526-0282-4604-BF2A-4504FE51009D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22" creationId="{7F695CB0-9C6E-4FBE-88F8-E94E0B77AA02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27" creationId="{AA9F558E-B7A1-40D0-B250-4A03603F45C3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28" creationId="{0DB82288-C419-43F3-8ED7-23C56BFFB5CC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29" creationId="{CA0D5C89-E06E-4439-8AB3-B03D6BC16534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30" creationId="{2249E9CB-2DB6-4977-A3D2-E9B691C66B75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31" creationId="{7B70B19E-8B83-42C8-8E44-1BD55C245C87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32" creationId="{6209B62E-6028-483D-AFCD-331382DBB440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33" creationId="{FB91475C-EBB8-49D1-A130-1D8C1AC117C3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34" creationId="{8A9D01CC-2A3C-482B-99EF-4F394D38D8D1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35" creationId="{4067226E-D853-4730-BC1C-CC7A58C4D9CA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36" creationId="{4F1EB242-E8ED-4A8C-A7A1-F621FA154CCC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37" creationId="{F10E9BA0-9109-4069-A0D8-4E044BDDB15A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38" creationId="{D685DB04-8191-4089-90AE-539458EDD9A4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42" creationId="{A1EB15BC-58D0-45D6-9C9F-436DF956FC13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44" creationId="{9939D321-C7A5-4102-BF11-5FCED0F906B3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45" creationId="{D6528745-422F-445C-9E84-74CC83BD11ED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46" creationId="{B396428B-CB75-4F3C-8FE3-6F46B7543727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47" creationId="{AD545104-A6C6-4441-A292-1F14A501F732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48" creationId="{82357F04-7F0D-4143-9FB6-FE10B4DD3244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49" creationId="{9635FE93-BC12-4538-B6C1-AEFBCA743FB2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50" creationId="{38DDB61D-6B29-4AE5-AC46-3B65FD31D43A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51" creationId="{CB158DF3-0611-4F0E-8524-F0A700F37B3A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52" creationId="{FFA028B3-5A37-4532-960B-5D397EF49706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53" creationId="{7DEA69A9-3436-42F2-8F1D-6DC261BDF7A9}"/>
          </ac:spMkLst>
        </pc:spChg>
        <pc:spChg chg="mod">
          <ac:chgData name="Khiem Le" userId="5f2941e859f13b45" providerId="LiveId" clId="{A6CABC88-60A1-42DB-858A-7A227CFA2565}" dt="2021-06-09T06:25:53.144" v="1472" actId="207"/>
          <ac:spMkLst>
            <pc:docMk/>
            <pc:sldMk cId="1491768573" sldId="266"/>
            <ac:spMk id="154" creationId="{B7C34620-7AB5-4F1F-B9B3-5A534983D534}"/>
          </ac:spMkLst>
        </pc:spChg>
      </pc:sldChg>
      <pc:sldChg chg="modSp add del mod">
        <pc:chgData name="Khiem Le" userId="5f2941e859f13b45" providerId="LiveId" clId="{A6CABC88-60A1-42DB-858A-7A227CFA2565}" dt="2021-06-09T06:16:48.757" v="1395" actId="47"/>
        <pc:sldMkLst>
          <pc:docMk/>
          <pc:sldMk cId="1932897460" sldId="266"/>
        </pc:sldMkLst>
        <pc:spChg chg="mod">
          <ac:chgData name="Khiem Le" userId="5f2941e859f13b45" providerId="LiveId" clId="{A6CABC88-60A1-42DB-858A-7A227CFA2565}" dt="2021-06-09T06:00:51.378" v="1055"/>
          <ac:spMkLst>
            <pc:docMk/>
            <pc:sldMk cId="1932897460" sldId="266"/>
            <ac:spMk id="56" creationId="{00000000-0000-0000-0000-000000000000}"/>
          </ac:spMkLst>
        </pc:spChg>
      </pc:sldChg>
      <pc:sldChg chg="addSp delSp modSp add mod modTransition">
        <pc:chgData name="Khiem Le" userId="5f2941e859f13b45" providerId="LiveId" clId="{A6CABC88-60A1-42DB-858A-7A227CFA2565}" dt="2021-06-09T08:57:28.251" v="3545"/>
        <pc:sldMkLst>
          <pc:docMk/>
          <pc:sldMk cId="430918629" sldId="267"/>
        </pc:sldMkLst>
        <pc:spChg chg="add del">
          <ac:chgData name="Khiem Le" userId="5f2941e859f13b45" providerId="LiveId" clId="{A6CABC88-60A1-42DB-858A-7A227CFA2565}" dt="2021-06-09T08:17:59.382" v="2400" actId="11529"/>
          <ac:spMkLst>
            <pc:docMk/>
            <pc:sldMk cId="430918629" sldId="267"/>
            <ac:spMk id="2" creationId="{AE6A6A90-B570-47EB-A369-0101CFF4E112}"/>
          </ac:spMkLst>
        </pc:spChg>
        <pc:spChg chg="add del">
          <ac:chgData name="Khiem Le" userId="5f2941e859f13b45" providerId="LiveId" clId="{A6CABC88-60A1-42DB-858A-7A227CFA2565}" dt="2021-06-09T06:07:37.435" v="1303" actId="931"/>
          <ac:spMkLst>
            <pc:docMk/>
            <pc:sldMk cId="430918629" sldId="267"/>
            <ac:spMk id="3" creationId="{00000000-0000-0000-0000-000000000000}"/>
          </ac:spMkLst>
        </pc:spChg>
        <pc:spChg chg="add mod ord">
          <ac:chgData name="Khiem Le" userId="5f2941e859f13b45" providerId="LiveId" clId="{A6CABC88-60A1-42DB-858A-7A227CFA2565}" dt="2021-06-09T08:20:47.958" v="2448" actId="1076"/>
          <ac:spMkLst>
            <pc:docMk/>
            <pc:sldMk cId="430918629" sldId="267"/>
            <ac:spMk id="11" creationId="{426022BA-1852-449E-BDA5-244CE866E403}"/>
          </ac:spMkLst>
        </pc:spChg>
        <pc:spChg chg="add mod">
          <ac:chgData name="Khiem Le" userId="5f2941e859f13b45" providerId="LiveId" clId="{A6CABC88-60A1-42DB-858A-7A227CFA2565}" dt="2021-06-09T08:21:10.836" v="2451" actId="1076"/>
          <ac:spMkLst>
            <pc:docMk/>
            <pc:sldMk cId="430918629" sldId="267"/>
            <ac:spMk id="12" creationId="{3AE63AC8-8247-4F3B-81D2-73AC69CC6747}"/>
          </ac:spMkLst>
        </pc:spChg>
        <pc:spChg chg="del">
          <ac:chgData name="Khiem Le" userId="5f2941e859f13b45" providerId="LiveId" clId="{A6CABC88-60A1-42DB-858A-7A227CFA2565}" dt="2021-06-09T06:05:56.860" v="1298" actId="478"/>
          <ac:spMkLst>
            <pc:docMk/>
            <pc:sldMk cId="430918629" sldId="267"/>
            <ac:spMk id="24" creationId="{00000000-0000-0000-0000-000000000000}"/>
          </ac:spMkLst>
        </pc:spChg>
        <pc:spChg chg="add mod">
          <ac:chgData name="Khiem Le" userId="5f2941e859f13b45" providerId="LiveId" clId="{A6CABC88-60A1-42DB-858A-7A227CFA2565}" dt="2021-06-09T06:16:36.239" v="1393" actId="1076"/>
          <ac:spMkLst>
            <pc:docMk/>
            <pc:sldMk cId="430918629" sldId="267"/>
            <ac:spMk id="28" creationId="{148B37B4-0E19-4F35-8B94-FC566FDBBBC3}"/>
          </ac:spMkLst>
        </pc:spChg>
        <pc:spChg chg="add mod">
          <ac:chgData name="Khiem Le" userId="5f2941e859f13b45" providerId="LiveId" clId="{A6CABC88-60A1-42DB-858A-7A227CFA2565}" dt="2021-06-09T06:16:36.239" v="1393" actId="1076"/>
          <ac:spMkLst>
            <pc:docMk/>
            <pc:sldMk cId="430918629" sldId="267"/>
            <ac:spMk id="29" creationId="{A036FD5A-9246-4B3C-9972-61D93FD507BC}"/>
          </ac:spMkLst>
        </pc:spChg>
        <pc:spChg chg="del">
          <ac:chgData name="Khiem Le" userId="5f2941e859f13b45" providerId="LiveId" clId="{A6CABC88-60A1-42DB-858A-7A227CFA2565}" dt="2021-06-09T06:05:58.116" v="1299" actId="478"/>
          <ac:spMkLst>
            <pc:docMk/>
            <pc:sldMk cId="430918629" sldId="267"/>
            <ac:spMk id="31" creationId="{00000000-0000-0000-0000-000000000000}"/>
          </ac:spMkLst>
        </pc:spChg>
        <pc:spChg chg="mod">
          <ac:chgData name="Khiem Le" userId="5f2941e859f13b45" providerId="LiveId" clId="{A6CABC88-60A1-42DB-858A-7A227CFA2565}" dt="2021-06-09T06:01:15.951" v="1088" actId="20577"/>
          <ac:spMkLst>
            <pc:docMk/>
            <pc:sldMk cId="430918629" sldId="267"/>
            <ac:spMk id="34" creationId="{00000000-0000-0000-0000-000000000000}"/>
          </ac:spMkLst>
        </pc:spChg>
        <pc:spChg chg="del">
          <ac:chgData name="Khiem Le" userId="5f2941e859f13b45" providerId="LiveId" clId="{A6CABC88-60A1-42DB-858A-7A227CFA2565}" dt="2021-06-09T06:01:18.553" v="1089" actId="478"/>
          <ac:spMkLst>
            <pc:docMk/>
            <pc:sldMk cId="430918629" sldId="267"/>
            <ac:spMk id="35" creationId="{00000000-0000-0000-0000-000000000000}"/>
          </ac:spMkLst>
        </pc:spChg>
        <pc:spChg chg="mod">
          <ac:chgData name="Khiem Le" userId="5f2941e859f13b45" providerId="LiveId" clId="{A6CABC88-60A1-42DB-858A-7A227CFA2565}" dt="2021-06-09T06:16:36.239" v="1393" actId="1076"/>
          <ac:spMkLst>
            <pc:docMk/>
            <pc:sldMk cId="430918629" sldId="267"/>
            <ac:spMk id="36" creationId="{00000000-0000-0000-0000-000000000000}"/>
          </ac:spMkLst>
        </pc:spChg>
        <pc:spChg chg="mod">
          <ac:chgData name="Khiem Le" userId="5f2941e859f13b45" providerId="LiveId" clId="{A6CABC88-60A1-42DB-858A-7A227CFA2565}" dt="2021-06-09T06:16:36.239" v="1393" actId="1076"/>
          <ac:spMkLst>
            <pc:docMk/>
            <pc:sldMk cId="430918629" sldId="267"/>
            <ac:spMk id="37" creationId="{00000000-0000-0000-0000-000000000000}"/>
          </ac:spMkLst>
        </pc:spChg>
        <pc:spChg chg="del">
          <ac:chgData name="Khiem Le" userId="5f2941e859f13b45" providerId="LiveId" clId="{A6CABC88-60A1-42DB-858A-7A227CFA2565}" dt="2021-06-09T06:04:34.171" v="1287" actId="478"/>
          <ac:spMkLst>
            <pc:docMk/>
            <pc:sldMk cId="430918629" sldId="267"/>
            <ac:spMk id="38" creationId="{00000000-0000-0000-0000-000000000000}"/>
          </ac:spMkLst>
        </pc:spChg>
        <pc:spChg chg="del mod">
          <ac:chgData name="Khiem Le" userId="5f2941e859f13b45" providerId="LiveId" clId="{A6CABC88-60A1-42DB-858A-7A227CFA2565}" dt="2021-06-09T06:05:53.894" v="1296" actId="478"/>
          <ac:spMkLst>
            <pc:docMk/>
            <pc:sldMk cId="430918629" sldId="267"/>
            <ac:spMk id="39" creationId="{00000000-0000-0000-0000-000000000000}"/>
          </ac:spMkLst>
        </pc:spChg>
        <pc:spChg chg="del">
          <ac:chgData name="Khiem Le" userId="5f2941e859f13b45" providerId="LiveId" clId="{A6CABC88-60A1-42DB-858A-7A227CFA2565}" dt="2021-06-09T06:05:55.223" v="1297" actId="478"/>
          <ac:spMkLst>
            <pc:docMk/>
            <pc:sldMk cId="430918629" sldId="267"/>
            <ac:spMk id="40" creationId="{00000000-0000-0000-0000-000000000000}"/>
          </ac:spMkLst>
        </pc:spChg>
        <pc:grpChg chg="del">
          <ac:chgData name="Khiem Le" userId="5f2941e859f13b45" providerId="LiveId" clId="{A6CABC88-60A1-42DB-858A-7A227CFA2565}" dt="2021-06-09T06:04:32.863" v="1286" actId="478"/>
          <ac:grpSpMkLst>
            <pc:docMk/>
            <pc:sldMk cId="430918629" sldId="267"/>
            <ac:grpSpMk id="41" creationId="{00000000-0000-0000-0000-000000000000}"/>
          </ac:grpSpMkLst>
        </pc:grpChg>
        <pc:grpChg chg="del">
          <ac:chgData name="Khiem Le" userId="5f2941e859f13b45" providerId="LiveId" clId="{A6CABC88-60A1-42DB-858A-7A227CFA2565}" dt="2021-06-09T06:04:32.203" v="1285" actId="478"/>
          <ac:grpSpMkLst>
            <pc:docMk/>
            <pc:sldMk cId="430918629" sldId="267"/>
            <ac:grpSpMk id="44" creationId="{00000000-0000-0000-0000-000000000000}"/>
          </ac:grpSpMkLst>
        </pc:grpChg>
        <pc:picChg chg="add del mod">
          <ac:chgData name="Khiem Le" userId="5f2941e859f13b45" providerId="LiveId" clId="{A6CABC88-60A1-42DB-858A-7A227CFA2565}" dt="2021-06-09T08:23:31.931" v="2458" actId="478"/>
          <ac:picMkLst>
            <pc:docMk/>
            <pc:sldMk cId="430918629" sldId="267"/>
            <ac:picMk id="4" creationId="{703C4DD1-90C6-415F-A08F-625B705C0CE7}"/>
          </ac:picMkLst>
        </pc:picChg>
        <pc:picChg chg="add del mod">
          <ac:chgData name="Khiem Le" userId="5f2941e859f13b45" providerId="LiveId" clId="{A6CABC88-60A1-42DB-858A-7A227CFA2565}" dt="2021-06-09T06:06:32.257" v="1302" actId="931"/>
          <ac:picMkLst>
            <pc:docMk/>
            <pc:sldMk cId="430918629" sldId="267"/>
            <ac:picMk id="4" creationId="{B7129CCD-C6E0-4CFA-B7D0-F3664D0697B6}"/>
          </ac:picMkLst>
        </pc:picChg>
        <pc:picChg chg="add mod">
          <ac:chgData name="Khiem Le" userId="5f2941e859f13b45" providerId="LiveId" clId="{A6CABC88-60A1-42DB-858A-7A227CFA2565}" dt="2021-06-09T06:11:41.313" v="1331" actId="1076"/>
          <ac:picMkLst>
            <pc:docMk/>
            <pc:sldMk cId="430918629" sldId="267"/>
            <ac:picMk id="6" creationId="{4614EE39-835A-40FE-A76E-25FCC7C69150}"/>
          </ac:picMkLst>
        </pc:picChg>
        <pc:picChg chg="add mod">
          <ac:chgData name="Khiem Le" userId="5f2941e859f13b45" providerId="LiveId" clId="{A6CABC88-60A1-42DB-858A-7A227CFA2565}" dt="2021-06-09T08:27:09.306" v="2468" actId="1076"/>
          <ac:picMkLst>
            <pc:docMk/>
            <pc:sldMk cId="430918629" sldId="267"/>
            <ac:picMk id="7" creationId="{D46D2713-7315-4B98-AD44-82D18079E4D3}"/>
          </ac:picMkLst>
        </pc:picChg>
        <pc:picChg chg="add del mod">
          <ac:chgData name="Khiem Le" userId="5f2941e859f13b45" providerId="LiveId" clId="{A6CABC88-60A1-42DB-858A-7A227CFA2565}" dt="2021-06-09T06:09:35.315" v="1315" actId="478"/>
          <ac:picMkLst>
            <pc:docMk/>
            <pc:sldMk cId="430918629" sldId="267"/>
            <ac:picMk id="8" creationId="{E7951EAE-FE7B-49AA-AC92-F6C5FC788858}"/>
          </ac:picMkLst>
        </pc:picChg>
        <pc:picChg chg="add del mod">
          <ac:chgData name="Khiem Le" userId="5f2941e859f13b45" providerId="LiveId" clId="{A6CABC88-60A1-42DB-858A-7A227CFA2565}" dt="2021-06-09T06:15:25.525" v="1386" actId="478"/>
          <ac:picMkLst>
            <pc:docMk/>
            <pc:sldMk cId="430918629" sldId="267"/>
            <ac:picMk id="10" creationId="{38BE7A4E-0F28-410E-AF5B-6CB1F7BEEE9D}"/>
          </ac:picMkLst>
        </pc:picChg>
        <pc:picChg chg="add del mod">
          <ac:chgData name="Khiem Le" userId="5f2941e859f13b45" providerId="LiveId" clId="{A6CABC88-60A1-42DB-858A-7A227CFA2565}" dt="2021-06-09T08:20:51.280" v="2449" actId="478"/>
          <ac:picMkLst>
            <pc:docMk/>
            <pc:sldMk cId="430918629" sldId="267"/>
            <ac:picMk id="30" creationId="{EB0E8211-621F-4033-BABE-663AC07D5B3C}"/>
          </ac:picMkLst>
        </pc:picChg>
        <pc:picChg chg="add mod">
          <ac:chgData name="Khiem Le" userId="5f2941e859f13b45" providerId="LiveId" clId="{A6CABC88-60A1-42DB-858A-7A227CFA2565}" dt="2021-06-09T08:20:35.225" v="2445" actId="2085"/>
          <ac:picMkLst>
            <pc:docMk/>
            <pc:sldMk cId="430918629" sldId="267"/>
            <ac:picMk id="32" creationId="{754DA163-DBFE-4884-A922-0EAB50E117FF}"/>
          </ac:picMkLst>
        </pc:picChg>
      </pc:sldChg>
      <pc:sldChg chg="add del">
        <pc:chgData name="Khiem Le" userId="5f2941e859f13b45" providerId="LiveId" clId="{A6CABC88-60A1-42DB-858A-7A227CFA2565}" dt="2021-06-09T06:04:43.700" v="1290" actId="47"/>
        <pc:sldMkLst>
          <pc:docMk/>
          <pc:sldMk cId="661433954" sldId="268"/>
        </pc:sldMkLst>
      </pc:sldChg>
      <pc:sldChg chg="modSp add mod modTransition">
        <pc:chgData name="Khiem Le" userId="5f2941e859f13b45" providerId="LiveId" clId="{A6CABC88-60A1-42DB-858A-7A227CFA2565}" dt="2021-06-09T08:57:28.251" v="3545"/>
        <pc:sldMkLst>
          <pc:docMk/>
          <pc:sldMk cId="2292450758" sldId="268"/>
        </pc:sldMkLst>
        <pc:spChg chg="mod">
          <ac:chgData name="Khiem Le" userId="5f2941e859f13b45" providerId="LiveId" clId="{A6CABC88-60A1-42DB-858A-7A227CFA2565}" dt="2021-06-09T06:23:34.917" v="1445" actId="207"/>
          <ac:spMkLst>
            <pc:docMk/>
            <pc:sldMk cId="2292450758" sldId="268"/>
            <ac:spMk id="6" creationId="{07ABA43A-0AD7-4765-B09F-88A7E989A2D0}"/>
          </ac:spMkLst>
        </pc:spChg>
        <pc:spChg chg="mod">
          <ac:chgData name="Khiem Le" userId="5f2941e859f13b45" providerId="LiveId" clId="{A6CABC88-60A1-42DB-858A-7A227CFA2565}" dt="2021-06-09T06:23:57.505" v="1452" actId="207"/>
          <ac:spMkLst>
            <pc:docMk/>
            <pc:sldMk cId="2292450758" sldId="268"/>
            <ac:spMk id="18" creationId="{150450DB-2892-41E9-80D7-286C098B5229}"/>
          </ac:spMkLst>
        </pc:spChg>
        <pc:spChg chg="mod">
          <ac:chgData name="Khiem Le" userId="5f2941e859f13b45" providerId="LiveId" clId="{A6CABC88-60A1-42DB-858A-7A227CFA2565}" dt="2021-06-09T06:24:07.785" v="1456" actId="207"/>
          <ac:spMkLst>
            <pc:docMk/>
            <pc:sldMk cId="2292450758" sldId="268"/>
            <ac:spMk id="20" creationId="{A17C1F83-D5AF-4FBB-82EA-C6D7ADE69E7A}"/>
          </ac:spMkLst>
        </pc:spChg>
        <pc:spChg chg="mod">
          <ac:chgData name="Khiem Le" userId="5f2941e859f13b45" providerId="LiveId" clId="{A6CABC88-60A1-42DB-858A-7A227CFA2565}" dt="2021-06-09T06:24:19.273" v="1460" actId="207"/>
          <ac:spMkLst>
            <pc:docMk/>
            <pc:sldMk cId="2292450758" sldId="268"/>
            <ac:spMk id="22" creationId="{FBB19DCD-A989-43C0-9FF9-C11275D40381}"/>
          </ac:spMkLst>
        </pc:spChg>
        <pc:spChg chg="mod">
          <ac:chgData name="Khiem Le" userId="5f2941e859f13b45" providerId="LiveId" clId="{A6CABC88-60A1-42DB-858A-7A227CFA2565}" dt="2021-06-09T06:24:43.814" v="1466" actId="207"/>
          <ac:spMkLst>
            <pc:docMk/>
            <pc:sldMk cId="2292450758" sldId="268"/>
            <ac:spMk id="24" creationId="{9E07C7DC-0033-4D66-AB67-EB0CC356C611}"/>
          </ac:spMkLst>
        </pc:spChg>
        <pc:spChg chg="mod">
          <ac:chgData name="Khiem Le" userId="5f2941e859f13b45" providerId="LiveId" clId="{A6CABC88-60A1-42DB-858A-7A227CFA2565}" dt="2021-06-09T06:24:32.331" v="1463" actId="207"/>
          <ac:spMkLst>
            <pc:docMk/>
            <pc:sldMk cId="2292450758" sldId="268"/>
            <ac:spMk id="26" creationId="{9B95ED5F-A0D7-4CD1-A7D3-C54D03C8CEA2}"/>
          </ac:spMkLst>
        </pc:spChg>
        <pc:spChg chg="mod">
          <ac:chgData name="Khiem Le" userId="5f2941e859f13b45" providerId="LiveId" clId="{A6CABC88-60A1-42DB-858A-7A227CFA2565}" dt="2021-06-09T06:23:32.189" v="1444" actId="207"/>
          <ac:spMkLst>
            <pc:docMk/>
            <pc:sldMk cId="2292450758" sldId="268"/>
            <ac:spMk id="28" creationId="{CA0DE89A-E134-4131-BBDC-B9925B3498D5}"/>
          </ac:spMkLst>
        </pc:spChg>
        <pc:spChg chg="mod">
          <ac:chgData name="Khiem Le" userId="5f2941e859f13b45" providerId="LiveId" clId="{A6CABC88-60A1-42DB-858A-7A227CFA2565}" dt="2021-06-09T06:23:54.896" v="1451" actId="207"/>
          <ac:spMkLst>
            <pc:docMk/>
            <pc:sldMk cId="2292450758" sldId="268"/>
            <ac:spMk id="30" creationId="{51A39C1A-5432-446F-AF58-B42FC83BC21F}"/>
          </ac:spMkLst>
        </pc:spChg>
        <pc:spChg chg="mod">
          <ac:chgData name="Khiem Le" userId="5f2941e859f13b45" providerId="LiveId" clId="{A6CABC88-60A1-42DB-858A-7A227CFA2565}" dt="2021-06-09T06:24:04.960" v="1455" actId="207"/>
          <ac:spMkLst>
            <pc:docMk/>
            <pc:sldMk cId="2292450758" sldId="268"/>
            <ac:spMk id="32" creationId="{FB273084-692E-47DF-AB26-5394451AD206}"/>
          </ac:spMkLst>
        </pc:spChg>
        <pc:spChg chg="mod">
          <ac:chgData name="Khiem Le" userId="5f2941e859f13b45" providerId="LiveId" clId="{A6CABC88-60A1-42DB-858A-7A227CFA2565}" dt="2021-06-09T06:24:15.591" v="1459" actId="207"/>
          <ac:spMkLst>
            <pc:docMk/>
            <pc:sldMk cId="2292450758" sldId="268"/>
            <ac:spMk id="34" creationId="{E93BC8B7-C552-469B-8343-4BA351AD7A3D}"/>
          </ac:spMkLst>
        </pc:spChg>
        <pc:spChg chg="mod">
          <ac:chgData name="Khiem Le" userId="5f2941e859f13b45" providerId="LiveId" clId="{A6CABC88-60A1-42DB-858A-7A227CFA2565}" dt="2021-06-09T06:24:40.872" v="1465" actId="207"/>
          <ac:spMkLst>
            <pc:docMk/>
            <pc:sldMk cId="2292450758" sldId="268"/>
            <ac:spMk id="36" creationId="{E85553E6-1D03-4F73-BAAF-1E3C587C4886}"/>
          </ac:spMkLst>
        </pc:spChg>
        <pc:spChg chg="mod">
          <ac:chgData name="Khiem Le" userId="5f2941e859f13b45" providerId="LiveId" clId="{A6CABC88-60A1-42DB-858A-7A227CFA2565}" dt="2021-06-09T06:24:37.450" v="1464" actId="207"/>
          <ac:spMkLst>
            <pc:docMk/>
            <pc:sldMk cId="2292450758" sldId="268"/>
            <ac:spMk id="38" creationId="{2ED411FF-EBEF-496E-9DB0-183C5B949958}"/>
          </ac:spMkLst>
        </pc:spChg>
        <pc:spChg chg="mod">
          <ac:chgData name="Khiem Le" userId="5f2941e859f13b45" providerId="LiveId" clId="{A6CABC88-60A1-42DB-858A-7A227CFA2565}" dt="2021-06-09T06:24:25.162" v="1462" actId="207"/>
          <ac:spMkLst>
            <pc:docMk/>
            <pc:sldMk cId="2292450758" sldId="268"/>
            <ac:spMk id="40" creationId="{98F1A87E-123D-417E-80E2-E357D6527A0B}"/>
          </ac:spMkLst>
        </pc:spChg>
        <pc:spChg chg="mod">
          <ac:chgData name="Khiem Le" userId="5f2941e859f13b45" providerId="LiveId" clId="{A6CABC88-60A1-42DB-858A-7A227CFA2565}" dt="2021-06-09T06:24:22.131" v="1461" actId="207"/>
          <ac:spMkLst>
            <pc:docMk/>
            <pc:sldMk cId="2292450758" sldId="268"/>
            <ac:spMk id="42" creationId="{2AABC6A0-1708-4A2A-BFA0-1B45266FE7BE}"/>
          </ac:spMkLst>
        </pc:spChg>
        <pc:spChg chg="mod">
          <ac:chgData name="Khiem Le" userId="5f2941e859f13b45" providerId="LiveId" clId="{A6CABC88-60A1-42DB-858A-7A227CFA2565}" dt="2021-06-09T06:24:12.860" v="1458" actId="207"/>
          <ac:spMkLst>
            <pc:docMk/>
            <pc:sldMk cId="2292450758" sldId="268"/>
            <ac:spMk id="44" creationId="{98A5A3C9-55C2-42C2-812E-B072BC357736}"/>
          </ac:spMkLst>
        </pc:spChg>
        <pc:spChg chg="mod">
          <ac:chgData name="Khiem Le" userId="5f2941e859f13b45" providerId="LiveId" clId="{A6CABC88-60A1-42DB-858A-7A227CFA2565}" dt="2021-06-09T06:24:02.483" v="1454" actId="207"/>
          <ac:spMkLst>
            <pc:docMk/>
            <pc:sldMk cId="2292450758" sldId="268"/>
            <ac:spMk id="46" creationId="{96029046-D1B8-41A6-93A7-080871A7097B}"/>
          </ac:spMkLst>
        </pc:spChg>
        <pc:spChg chg="mod">
          <ac:chgData name="Khiem Le" userId="5f2941e859f13b45" providerId="LiveId" clId="{A6CABC88-60A1-42DB-858A-7A227CFA2565}" dt="2021-06-09T06:23:52.168" v="1450" actId="207"/>
          <ac:spMkLst>
            <pc:docMk/>
            <pc:sldMk cId="2292450758" sldId="268"/>
            <ac:spMk id="48" creationId="{491649FF-ADF1-4D81-A7F2-D2572EAD67D1}"/>
          </ac:spMkLst>
        </pc:spChg>
        <pc:spChg chg="mod">
          <ac:chgData name="Khiem Le" userId="5f2941e859f13b45" providerId="LiveId" clId="{A6CABC88-60A1-42DB-858A-7A227CFA2565}" dt="2021-06-09T06:23:29.650" v="1443" actId="207"/>
          <ac:spMkLst>
            <pc:docMk/>
            <pc:sldMk cId="2292450758" sldId="268"/>
            <ac:spMk id="50" creationId="{E653EEEC-F49E-4CF1-BC03-CA4ADAC7804B}"/>
          </ac:spMkLst>
        </pc:spChg>
        <pc:spChg chg="mod">
          <ac:chgData name="Khiem Le" userId="5f2941e859f13b45" providerId="LiveId" clId="{A6CABC88-60A1-42DB-858A-7A227CFA2565}" dt="2021-06-09T06:24:10.449" v="1457" actId="207"/>
          <ac:spMkLst>
            <pc:docMk/>
            <pc:sldMk cId="2292450758" sldId="268"/>
            <ac:spMk id="52" creationId="{E492B1C5-5563-4CB8-95E5-AC60A3070C0C}"/>
          </ac:spMkLst>
        </pc:spChg>
        <pc:spChg chg="mod">
          <ac:chgData name="Khiem Le" userId="5f2941e859f13b45" providerId="LiveId" clId="{A6CABC88-60A1-42DB-858A-7A227CFA2565}" dt="2021-06-09T06:23:59.997" v="1453" actId="207"/>
          <ac:spMkLst>
            <pc:docMk/>
            <pc:sldMk cId="2292450758" sldId="268"/>
            <ac:spMk id="54" creationId="{412783F6-6145-472D-9D47-F4B237CF61DD}"/>
          </ac:spMkLst>
        </pc:spChg>
        <pc:spChg chg="mod">
          <ac:chgData name="Khiem Le" userId="5f2941e859f13b45" providerId="LiveId" clId="{A6CABC88-60A1-42DB-858A-7A227CFA2565}" dt="2021-06-09T06:23:25.880" v="1442" actId="207"/>
          <ac:spMkLst>
            <pc:docMk/>
            <pc:sldMk cId="2292450758" sldId="268"/>
            <ac:spMk id="56" creationId="{4224CC0A-627D-48A9-9A4E-9F996E011600}"/>
          </ac:spMkLst>
        </pc:spChg>
        <pc:spChg chg="mod">
          <ac:chgData name="Khiem Le" userId="5f2941e859f13b45" providerId="LiveId" clId="{A6CABC88-60A1-42DB-858A-7A227CFA2565}" dt="2021-06-09T06:23:23.406" v="1441" actId="207"/>
          <ac:spMkLst>
            <pc:docMk/>
            <pc:sldMk cId="2292450758" sldId="268"/>
            <ac:spMk id="58" creationId="{29F27F73-3F58-4674-9D47-2CFCDDE5956C}"/>
          </ac:spMkLst>
        </pc:spChg>
        <pc:spChg chg="mod">
          <ac:chgData name="Khiem Le" userId="5f2941e859f13b45" providerId="LiveId" clId="{A6CABC88-60A1-42DB-858A-7A227CFA2565}" dt="2021-06-09T06:23:37.682" v="1446" actId="207"/>
          <ac:spMkLst>
            <pc:docMk/>
            <pc:sldMk cId="2292450758" sldId="268"/>
            <ac:spMk id="110" creationId="{DBA85B49-3105-4197-B741-E9543F019A11}"/>
          </ac:spMkLst>
        </pc:spChg>
        <pc:spChg chg="mod">
          <ac:chgData name="Khiem Le" userId="5f2941e859f13b45" providerId="LiveId" clId="{A6CABC88-60A1-42DB-858A-7A227CFA2565}" dt="2021-06-09T06:23:39.686" v="1447" actId="207"/>
          <ac:spMkLst>
            <pc:docMk/>
            <pc:sldMk cId="2292450758" sldId="268"/>
            <ac:spMk id="112" creationId="{DA8DEBFB-48C5-478E-BE41-925CE2F274AA}"/>
          </ac:spMkLst>
        </pc:spChg>
        <pc:spChg chg="mod">
          <ac:chgData name="Khiem Le" userId="5f2941e859f13b45" providerId="LiveId" clId="{A6CABC88-60A1-42DB-858A-7A227CFA2565}" dt="2021-06-09T06:23:47.755" v="1449" actId="207"/>
          <ac:spMkLst>
            <pc:docMk/>
            <pc:sldMk cId="2292450758" sldId="268"/>
            <ac:spMk id="114" creationId="{7C4E4B0D-9999-43AD-A4D4-46D3953A34BB}"/>
          </ac:spMkLst>
        </pc:spChg>
        <pc:spChg chg="mod">
          <ac:chgData name="Khiem Le" userId="5f2941e859f13b45" providerId="LiveId" clId="{A6CABC88-60A1-42DB-858A-7A227CFA2565}" dt="2021-06-09T06:23:42.266" v="1448" actId="207"/>
          <ac:spMkLst>
            <pc:docMk/>
            <pc:sldMk cId="2292450758" sldId="268"/>
            <ac:spMk id="116" creationId="{AB28B555-9DF6-4DA6-A7A4-C13F8BAE44F3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39" creationId="{02E93E27-C400-40B6-8128-6E7759E4B4DC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41" creationId="{7312DD10-A9F6-41DE-9169-D2A89BAF5FC2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43" creationId="{69FC3E8B-1AF8-4678-9A7B-C9FD175EE342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47" creationId="{DD57892F-1BA5-4E4C-97F3-445FD66D115E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49" creationId="{91A9AF53-61A8-4AAC-A2A3-E8C6458C6D96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51" creationId="{6BA53618-3766-480A-8F6A-2F0D1F054211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53" creationId="{FE79D5E9-3F8D-41AB-A63A-1045229DD8A6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55" creationId="{C9207E7D-A8B7-4221-B066-FB14F404940C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57" creationId="{F18C9609-33BB-4025-A21F-EB59A69E4E81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59" creationId="{4EA6DBE4-D0A8-4E56-9FF3-A95132B8D568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61" creationId="{332F4392-1FCF-4C59-AEA1-E406724734D7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63" creationId="{8FF090C5-8FB6-41A8-9772-01A53A190876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65" creationId="{02CA74C3-7498-46D7-B0E3-95E902070FD6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67" creationId="{4141FAFF-2A10-412A-B687-2D129FE5B59A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69" creationId="{3E115001-C44E-4303-8B18-23FB37F9CEEB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71" creationId="{A6FFD742-516E-47CB-B9B7-C0D4ED779C81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73" creationId="{22204547-879C-4466-B3BF-E82FFD1872B7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75" creationId="{814DC5EE-5B14-4D47-BE82-1F8502F9C9BD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77" creationId="{EA338847-6AF4-4F21-AE9E-97273A418150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79" creationId="{45E19E93-921E-4A7C-93D6-2AA5F8B0DE0F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81" creationId="{24281F55-6D09-4426-A732-0B31B7CE52A0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83" creationId="{ADD4AC38-2C59-4FFA-B957-9405214EA246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85" creationId="{8B7565C2-FAE7-4B79-A5F6-AD9ED43EA6CD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87" creationId="{2B101C14-EE89-4512-8245-9BFF0C0A9A52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89" creationId="{92A10825-4DFA-47E2-BF20-FE37940912C6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91" creationId="{C6F83FEC-88DE-436F-AB64-19641ACCB154}"/>
          </ac:spMkLst>
        </pc:spChg>
        <pc:spChg chg="mod">
          <ac:chgData name="Khiem Le" userId="5f2941e859f13b45" providerId="LiveId" clId="{A6CABC88-60A1-42DB-858A-7A227CFA2565}" dt="2021-06-09T06:21:06.893" v="1425" actId="207"/>
          <ac:spMkLst>
            <pc:docMk/>
            <pc:sldMk cId="2292450758" sldId="268"/>
            <ac:spMk id="193" creationId="{BCDE20FC-FCF2-4161-975F-787747694357}"/>
          </ac:spMkLst>
        </pc:spChg>
        <pc:spChg chg="mod">
          <ac:chgData name="Khiem Le" userId="5f2941e859f13b45" providerId="LiveId" clId="{A6CABC88-60A1-42DB-858A-7A227CFA2565}" dt="2021-06-09T06:22:13.939" v="1430" actId="2711"/>
          <ac:spMkLst>
            <pc:docMk/>
            <pc:sldMk cId="2292450758" sldId="268"/>
            <ac:spMk id="194" creationId="{920DD28E-A53D-436E-A4E0-9858FC324A06}"/>
          </ac:spMkLst>
        </pc:spChg>
        <pc:grpChg chg="mod">
          <ac:chgData name="Khiem Le" userId="5f2941e859f13b45" providerId="LiveId" clId="{A6CABC88-60A1-42DB-858A-7A227CFA2565}" dt="2021-06-09T06:21:06.893" v="1425" actId="207"/>
          <ac:grpSpMkLst>
            <pc:docMk/>
            <pc:sldMk cId="2292450758" sldId="268"/>
            <ac:grpSpMk id="2" creationId="{78E941D0-4859-4D82-87CD-5D9F5F1629D4}"/>
          </ac:grpSpMkLst>
        </pc:grp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60" creationId="{CC7677A7-A91F-4104-8D0A-8D0E4419BD29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61" creationId="{607E9653-87F4-4AC7-90F7-D9ED310C2574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64" creationId="{FC03F44C-1703-4854-8349-1AF71C49AFFE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69" creationId="{CF5163F8-7BBB-4229-A76A-13A4BC3DF70A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71" creationId="{CD43EE34-7DE4-44DE-A750-4481DD48C591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73" creationId="{D35DFCC8-129D-4D1B-ABE6-FBD16ABB4BD8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75" creationId="{0B04CF03-2C51-4C79-A1B3-5067B03FF6D9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78" creationId="{63C55D73-71B1-4257-84D4-8CC74A24D418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81" creationId="{4FC1FF55-FCE2-4B4F-B91D-358F83590FAC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84" creationId="{AFAC5F13-6574-4608-A18D-4C3AE44F2E63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87" creationId="{197E4278-3C37-4A4A-9C43-17F75D3FD600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89" creationId="{C40E8DFC-1752-4254-B934-A725BBD8D3BD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91" creationId="{28DE7C39-4E47-4C06-8939-2D451F124D93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93" creationId="{9966C544-1BEF-4F3E-A7F3-BA1F5E6B0474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95" creationId="{21B36159-BC1E-49B9-996B-7B2558B4D262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97" creationId="{F1C271B6-B5DF-40A5-9F44-01C544447B8D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99" creationId="{E265EDC1-A5A6-4BCE-AD14-D0A5E2B115B8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101" creationId="{E7BAA99F-3985-40D0-BE1F-67971F75DC91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103" creationId="{4E23FBD7-F630-4AE5-BC5B-3083EEA837C0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105" creationId="{3D42C3C7-366D-430C-BECE-C33D49396F6F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107" creationId="{7D1A52B8-60E5-421C-98A9-BC108B934420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196" creationId="{3C7F3949-BB6E-42C6-B67C-9FBA67F815EF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197" creationId="{26A1128A-E9F8-4B78-8114-BAEE4115E808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198" creationId="{BCC20BAF-50A2-44E7-A4F9-1C6836525459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199" creationId="{AFFC750D-6F9C-4557-9865-2DB4447CFFB9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200" creationId="{0AD9C853-8A46-484F-BD09-422965D9EBFF}"/>
          </ac:cxnSpMkLst>
        </pc:cxnChg>
        <pc:cxnChg chg="mod">
          <ac:chgData name="Khiem Le" userId="5f2941e859f13b45" providerId="LiveId" clId="{A6CABC88-60A1-42DB-858A-7A227CFA2565}" dt="2021-06-09T06:21:06.893" v="1425" actId="207"/>
          <ac:cxnSpMkLst>
            <pc:docMk/>
            <pc:sldMk cId="2292450758" sldId="268"/>
            <ac:cxnSpMk id="201" creationId="{B2F27A86-3887-4059-A49B-BF37482BD5AD}"/>
          </ac:cxnSpMkLst>
        </pc:cxnChg>
      </pc:sldChg>
      <pc:sldChg chg="modSp add mod modTransition">
        <pc:chgData name="Khiem Le" userId="5f2941e859f13b45" providerId="LiveId" clId="{A6CABC88-60A1-42DB-858A-7A227CFA2565}" dt="2021-06-09T08:57:28.251" v="3545"/>
        <pc:sldMkLst>
          <pc:docMk/>
          <pc:sldMk cId="2512290347" sldId="269"/>
        </pc:sldMkLst>
        <pc:spChg chg="mod">
          <ac:chgData name="Khiem Le" userId="5f2941e859f13b45" providerId="LiveId" clId="{A6CABC88-60A1-42DB-858A-7A227CFA2565}" dt="2021-06-09T06:22:46.079" v="1432" actId="207"/>
          <ac:spMkLst>
            <pc:docMk/>
            <pc:sldMk cId="2512290347" sldId="269"/>
            <ac:spMk id="3" creationId="{111FEDD3-54F2-4A2D-A148-9883A9EFDE94}"/>
          </ac:spMkLst>
        </pc:spChg>
        <pc:spChg chg="mod">
          <ac:chgData name="Khiem Le" userId="5f2941e859f13b45" providerId="LiveId" clId="{A6CABC88-60A1-42DB-858A-7A227CFA2565}" dt="2021-06-09T06:22:46.079" v="1432" actId="207"/>
          <ac:spMkLst>
            <pc:docMk/>
            <pc:sldMk cId="2512290347" sldId="269"/>
            <ac:spMk id="8" creationId="{6DA1ACE6-BD5C-41BC-8C3D-1186901A5179}"/>
          </ac:spMkLst>
        </pc:spChg>
        <pc:spChg chg="mod">
          <ac:chgData name="Khiem Le" userId="5f2941e859f13b45" providerId="LiveId" clId="{A6CABC88-60A1-42DB-858A-7A227CFA2565}" dt="2021-06-09T06:22:46.079" v="1432" actId="207"/>
          <ac:spMkLst>
            <pc:docMk/>
            <pc:sldMk cId="2512290347" sldId="269"/>
            <ac:spMk id="28" creationId="{30A25B81-8336-4DA0-9F39-387C2FE058A7}"/>
          </ac:spMkLst>
        </pc:spChg>
        <pc:spChg chg="mod">
          <ac:chgData name="Khiem Le" userId="5f2941e859f13b45" providerId="LiveId" clId="{A6CABC88-60A1-42DB-858A-7A227CFA2565}" dt="2021-06-09T06:22:46.079" v="1432" actId="207"/>
          <ac:spMkLst>
            <pc:docMk/>
            <pc:sldMk cId="2512290347" sldId="269"/>
            <ac:spMk id="29" creationId="{7A41C99A-A6B8-4212-9990-8A4D7E42B00F}"/>
          </ac:spMkLst>
        </pc:spChg>
        <pc:spChg chg="mod">
          <ac:chgData name="Khiem Le" userId="5f2941e859f13b45" providerId="LiveId" clId="{A6CABC88-60A1-42DB-858A-7A227CFA2565}" dt="2021-06-09T06:22:46.079" v="1432" actId="207"/>
          <ac:spMkLst>
            <pc:docMk/>
            <pc:sldMk cId="2512290347" sldId="269"/>
            <ac:spMk id="30" creationId="{DF8C42AA-EE49-471A-860D-068098F2DA60}"/>
          </ac:spMkLst>
        </pc:spChg>
        <pc:spChg chg="mod">
          <ac:chgData name="Khiem Le" userId="5f2941e859f13b45" providerId="LiveId" clId="{A6CABC88-60A1-42DB-858A-7A227CFA2565}" dt="2021-06-09T06:22:46.079" v="1432" actId="207"/>
          <ac:spMkLst>
            <pc:docMk/>
            <pc:sldMk cId="2512290347" sldId="269"/>
            <ac:spMk id="31" creationId="{A5003502-2E03-48D7-8F23-836404FBD489}"/>
          </ac:spMkLst>
        </pc:spChg>
        <pc:spChg chg="mod">
          <ac:chgData name="Khiem Le" userId="5f2941e859f13b45" providerId="LiveId" clId="{A6CABC88-60A1-42DB-858A-7A227CFA2565}" dt="2021-06-09T06:22:46.079" v="1432" actId="207"/>
          <ac:spMkLst>
            <pc:docMk/>
            <pc:sldMk cId="2512290347" sldId="269"/>
            <ac:spMk id="32" creationId="{5FADFB7D-606B-4969-BFB7-D149C0FB976E}"/>
          </ac:spMkLst>
        </pc:spChg>
        <pc:spChg chg="mod">
          <ac:chgData name="Khiem Le" userId="5f2941e859f13b45" providerId="LiveId" clId="{A6CABC88-60A1-42DB-858A-7A227CFA2565}" dt="2021-06-09T06:22:46.079" v="1432" actId="207"/>
          <ac:spMkLst>
            <pc:docMk/>
            <pc:sldMk cId="2512290347" sldId="269"/>
            <ac:spMk id="33" creationId="{5BA6A014-5980-43ED-A0AB-B34910B1BB85}"/>
          </ac:spMkLst>
        </pc:spChg>
        <pc:spChg chg="mod">
          <ac:chgData name="Khiem Le" userId="5f2941e859f13b45" providerId="LiveId" clId="{A6CABC88-60A1-42DB-858A-7A227CFA2565}" dt="2021-06-09T06:22:46.079" v="1432" actId="207"/>
          <ac:spMkLst>
            <pc:docMk/>
            <pc:sldMk cId="2512290347" sldId="269"/>
            <ac:spMk id="34" creationId="{3EFC0B3F-2B64-4A58-906C-A433A01A25A1}"/>
          </ac:spMkLst>
        </pc:spChg>
        <pc:spChg chg="mod">
          <ac:chgData name="Khiem Le" userId="5f2941e859f13b45" providerId="LiveId" clId="{A6CABC88-60A1-42DB-858A-7A227CFA2565}" dt="2021-06-09T06:22:46.079" v="1432" actId="207"/>
          <ac:spMkLst>
            <pc:docMk/>
            <pc:sldMk cId="2512290347" sldId="269"/>
            <ac:spMk id="35" creationId="{71EC65E8-5DA2-4F7D-AC46-9E83A25EA08D}"/>
          </ac:spMkLst>
        </pc:spChg>
        <pc:spChg chg="mod">
          <ac:chgData name="Khiem Le" userId="5f2941e859f13b45" providerId="LiveId" clId="{A6CABC88-60A1-42DB-858A-7A227CFA2565}" dt="2021-06-09T06:23:16.107" v="1440" actId="207"/>
          <ac:spMkLst>
            <pc:docMk/>
            <pc:sldMk cId="2512290347" sldId="269"/>
            <ac:spMk id="36" creationId="{F835625F-F2BD-46DA-9767-A3AA4FE7487B}"/>
          </ac:spMkLst>
        </pc:spChg>
        <pc:spChg chg="mod">
          <ac:chgData name="Khiem Le" userId="5f2941e859f13b45" providerId="LiveId" clId="{A6CABC88-60A1-42DB-858A-7A227CFA2565}" dt="2021-06-09T06:22:46.079" v="1432" actId="207"/>
          <ac:spMkLst>
            <pc:docMk/>
            <pc:sldMk cId="2512290347" sldId="269"/>
            <ac:spMk id="38" creationId="{6A517046-C83E-4C7B-99CD-96B88636AC91}"/>
          </ac:spMkLst>
        </pc:spChg>
        <pc:spChg chg="mod">
          <ac:chgData name="Khiem Le" userId="5f2941e859f13b45" providerId="LiveId" clId="{A6CABC88-60A1-42DB-858A-7A227CFA2565}" dt="2021-06-09T06:22:46.079" v="1432" actId="207"/>
          <ac:spMkLst>
            <pc:docMk/>
            <pc:sldMk cId="2512290347" sldId="269"/>
            <ac:spMk id="39" creationId="{D8FCC435-3B27-4FB0-974B-03587A1C1A88}"/>
          </ac:spMkLst>
        </pc:spChg>
        <pc:spChg chg="mod">
          <ac:chgData name="Khiem Le" userId="5f2941e859f13b45" providerId="LiveId" clId="{A6CABC88-60A1-42DB-858A-7A227CFA2565}" dt="2021-06-09T06:22:46.079" v="1432" actId="207"/>
          <ac:spMkLst>
            <pc:docMk/>
            <pc:sldMk cId="2512290347" sldId="269"/>
            <ac:spMk id="40" creationId="{D560FF6B-876D-4E9E-9C14-EC742FFB6808}"/>
          </ac:spMkLst>
        </pc:spChg>
        <pc:spChg chg="mod">
          <ac:chgData name="Khiem Le" userId="5f2941e859f13b45" providerId="LiveId" clId="{A6CABC88-60A1-42DB-858A-7A227CFA2565}" dt="2021-06-09T06:22:46.079" v="1432" actId="207"/>
          <ac:spMkLst>
            <pc:docMk/>
            <pc:sldMk cId="2512290347" sldId="269"/>
            <ac:spMk id="41" creationId="{17F8FCE9-ADF2-452A-A309-EC06CE2DF6B9}"/>
          </ac:spMkLst>
        </pc:spChg>
        <pc:spChg chg="mod">
          <ac:chgData name="Khiem Le" userId="5f2941e859f13b45" providerId="LiveId" clId="{A6CABC88-60A1-42DB-858A-7A227CFA2565}" dt="2021-06-09T06:22:46.079" v="1432" actId="207"/>
          <ac:spMkLst>
            <pc:docMk/>
            <pc:sldMk cId="2512290347" sldId="269"/>
            <ac:spMk id="42" creationId="{97B29BE0-CAA1-4303-A1CF-DD2565B22409}"/>
          </ac:spMkLst>
        </pc:spChg>
        <pc:spChg chg="mod">
          <ac:chgData name="Khiem Le" userId="5f2941e859f13b45" providerId="LiveId" clId="{A6CABC88-60A1-42DB-858A-7A227CFA2565}" dt="2021-06-09T06:22:46.079" v="1432" actId="207"/>
          <ac:spMkLst>
            <pc:docMk/>
            <pc:sldMk cId="2512290347" sldId="269"/>
            <ac:spMk id="43" creationId="{AFE39CBD-4D82-427D-81B6-1691F0C333A1}"/>
          </ac:spMkLst>
        </pc:spChg>
        <pc:spChg chg="mod">
          <ac:chgData name="Khiem Le" userId="5f2941e859f13b45" providerId="LiveId" clId="{A6CABC88-60A1-42DB-858A-7A227CFA2565}" dt="2021-06-09T06:22:46.079" v="1432" actId="207"/>
          <ac:spMkLst>
            <pc:docMk/>
            <pc:sldMk cId="2512290347" sldId="269"/>
            <ac:spMk id="44" creationId="{173B0CE8-8B96-4E33-9FC0-A499680E23A9}"/>
          </ac:spMkLst>
        </pc:spChg>
        <pc:spChg chg="mod">
          <ac:chgData name="Khiem Le" userId="5f2941e859f13b45" providerId="LiveId" clId="{A6CABC88-60A1-42DB-858A-7A227CFA2565}" dt="2021-06-09T06:22:46.079" v="1432" actId="207"/>
          <ac:spMkLst>
            <pc:docMk/>
            <pc:sldMk cId="2512290347" sldId="269"/>
            <ac:spMk id="45" creationId="{9FB1E158-3610-4787-A383-62A4B488075D}"/>
          </ac:spMkLst>
        </pc:spChg>
        <pc:spChg chg="mod">
          <ac:chgData name="Khiem Le" userId="5f2941e859f13b45" providerId="LiveId" clId="{A6CABC88-60A1-42DB-858A-7A227CFA2565}" dt="2021-06-09T06:22:46.079" v="1432" actId="207"/>
          <ac:spMkLst>
            <pc:docMk/>
            <pc:sldMk cId="2512290347" sldId="269"/>
            <ac:spMk id="46" creationId="{73DD3E29-AA6D-4EE7-8951-A0B320E08684}"/>
          </ac:spMkLst>
        </pc:spChg>
        <pc:spChg chg="mod">
          <ac:chgData name="Khiem Le" userId="5f2941e859f13b45" providerId="LiveId" clId="{A6CABC88-60A1-42DB-858A-7A227CFA2565}" dt="2021-06-09T06:23:13.737" v="1439" actId="207"/>
          <ac:spMkLst>
            <pc:docMk/>
            <pc:sldMk cId="2512290347" sldId="269"/>
            <ac:spMk id="47" creationId="{3764045F-E50B-4FA3-901F-0B80AA1FD575}"/>
          </ac:spMkLst>
        </pc:spChg>
        <pc:spChg chg="mod">
          <ac:chgData name="Khiem Le" userId="5f2941e859f13b45" providerId="LiveId" clId="{A6CABC88-60A1-42DB-858A-7A227CFA2565}" dt="2021-06-09T06:22:46.079" v="1432" actId="207"/>
          <ac:spMkLst>
            <pc:docMk/>
            <pc:sldMk cId="2512290347" sldId="269"/>
            <ac:spMk id="49" creationId="{2E681D17-90B4-4EBD-B6B9-5B8B925D3EC1}"/>
          </ac:spMkLst>
        </pc:spChg>
        <pc:spChg chg="mod">
          <ac:chgData name="Khiem Le" userId="5f2941e859f13b45" providerId="LiveId" clId="{A6CABC88-60A1-42DB-858A-7A227CFA2565}" dt="2021-06-09T06:23:09.013" v="1438" actId="207"/>
          <ac:spMkLst>
            <pc:docMk/>
            <pc:sldMk cId="2512290347" sldId="269"/>
            <ac:spMk id="50" creationId="{DD7FEE1E-70A8-426D-AD4A-1F2572E44222}"/>
          </ac:spMkLst>
        </pc:spChg>
        <pc:spChg chg="mod">
          <ac:chgData name="Khiem Le" userId="5f2941e859f13b45" providerId="LiveId" clId="{A6CABC88-60A1-42DB-858A-7A227CFA2565}" dt="2021-06-09T06:22:46.079" v="1432" actId="207"/>
          <ac:spMkLst>
            <pc:docMk/>
            <pc:sldMk cId="2512290347" sldId="269"/>
            <ac:spMk id="51" creationId="{A5165045-F83A-4AFF-9481-DBC2EA97E391}"/>
          </ac:spMkLst>
        </pc:spChg>
        <pc:spChg chg="mod">
          <ac:chgData name="Khiem Le" userId="5f2941e859f13b45" providerId="LiveId" clId="{A6CABC88-60A1-42DB-858A-7A227CFA2565}" dt="2021-06-09T06:23:06.449" v="1437" actId="207"/>
          <ac:spMkLst>
            <pc:docMk/>
            <pc:sldMk cId="2512290347" sldId="269"/>
            <ac:spMk id="52" creationId="{97E553EF-47A6-469F-82D5-843DE02AA194}"/>
          </ac:spMkLst>
        </pc:spChg>
        <pc:spChg chg="mod">
          <ac:chgData name="Khiem Le" userId="5f2941e859f13b45" providerId="LiveId" clId="{A6CABC88-60A1-42DB-858A-7A227CFA2565}" dt="2021-06-09T06:22:46.079" v="1432" actId="207"/>
          <ac:spMkLst>
            <pc:docMk/>
            <pc:sldMk cId="2512290347" sldId="269"/>
            <ac:spMk id="56" creationId="{A1A5A6F7-102B-4F90-86AD-00AB345E01FB}"/>
          </ac:spMkLst>
        </pc:spChg>
      </pc:sldChg>
      <pc:sldChg chg="modSp add mod modTransition">
        <pc:chgData name="Khiem Le" userId="5f2941e859f13b45" providerId="LiveId" clId="{A6CABC88-60A1-42DB-858A-7A227CFA2565}" dt="2021-06-09T08:57:28.251" v="3545"/>
        <pc:sldMkLst>
          <pc:docMk/>
          <pc:sldMk cId="3301615897" sldId="270"/>
        </pc:sldMkLst>
        <pc:spChg chg="mod">
          <ac:chgData name="Khiem Le" userId="5f2941e859f13b45" providerId="LiveId" clId="{A6CABC88-60A1-42DB-858A-7A227CFA2565}" dt="2021-06-09T06:27:35.035" v="1493" actId="14100"/>
          <ac:spMkLst>
            <pc:docMk/>
            <pc:sldMk cId="3301615897" sldId="270"/>
            <ac:spMk id="35" creationId="{76CAE52D-E18C-4382-A34B-7C24CC0F9346}"/>
          </ac:spMkLst>
        </pc:spChg>
        <pc:spChg chg="mod">
          <ac:chgData name="Khiem Le" userId="5f2941e859f13b45" providerId="LiveId" clId="{A6CABC88-60A1-42DB-858A-7A227CFA2565}" dt="2021-06-09T06:27:35.035" v="1493" actId="14100"/>
          <ac:spMkLst>
            <pc:docMk/>
            <pc:sldMk cId="3301615897" sldId="270"/>
            <ac:spMk id="36" creationId="{4E2F6007-9C5D-4F8E-A597-54B492D32D12}"/>
          </ac:spMkLst>
        </pc:spChg>
        <pc:spChg chg="mod">
          <ac:chgData name="Khiem Le" userId="5f2941e859f13b45" providerId="LiveId" clId="{A6CABC88-60A1-42DB-858A-7A227CFA2565}" dt="2021-06-09T06:27:35.035" v="1493" actId="14100"/>
          <ac:spMkLst>
            <pc:docMk/>
            <pc:sldMk cId="3301615897" sldId="270"/>
            <ac:spMk id="37" creationId="{CC6B8046-4D80-4AAF-979A-A7FF75C95C0C}"/>
          </ac:spMkLst>
        </pc:spChg>
        <pc:spChg chg="mod">
          <ac:chgData name="Khiem Le" userId="5f2941e859f13b45" providerId="LiveId" clId="{A6CABC88-60A1-42DB-858A-7A227CFA2565}" dt="2021-06-09T06:27:35.035" v="1493" actId="14100"/>
          <ac:spMkLst>
            <pc:docMk/>
            <pc:sldMk cId="3301615897" sldId="270"/>
            <ac:spMk id="38" creationId="{66F6C936-04BF-48D5-A427-3F2C9CD4D9C2}"/>
          </ac:spMkLst>
        </pc:spChg>
        <pc:spChg chg="mod">
          <ac:chgData name="Khiem Le" userId="5f2941e859f13b45" providerId="LiveId" clId="{A6CABC88-60A1-42DB-858A-7A227CFA2565}" dt="2021-06-09T06:27:35.035" v="1493" actId="14100"/>
          <ac:spMkLst>
            <pc:docMk/>
            <pc:sldMk cId="3301615897" sldId="270"/>
            <ac:spMk id="48" creationId="{3BCF2B19-E343-4664-9B9B-44C484730E83}"/>
          </ac:spMkLst>
        </pc:spChg>
        <pc:spChg chg="mod">
          <ac:chgData name="Khiem Le" userId="5f2941e859f13b45" providerId="LiveId" clId="{A6CABC88-60A1-42DB-858A-7A227CFA2565}" dt="2021-06-09T06:27:35.035" v="1493" actId="14100"/>
          <ac:spMkLst>
            <pc:docMk/>
            <pc:sldMk cId="3301615897" sldId="270"/>
            <ac:spMk id="56" creationId="{40049806-74A6-45DD-998F-37B7A4612057}"/>
          </ac:spMkLst>
        </pc:spChg>
        <pc:spChg chg="mod">
          <ac:chgData name="Khiem Le" userId="5f2941e859f13b45" providerId="LiveId" clId="{A6CABC88-60A1-42DB-858A-7A227CFA2565}" dt="2021-06-09T06:27:35.035" v="1493" actId="14100"/>
          <ac:spMkLst>
            <pc:docMk/>
            <pc:sldMk cId="3301615897" sldId="270"/>
            <ac:spMk id="58" creationId="{CFB8B3BD-D631-4508-AC32-938FC1C31FDB}"/>
          </ac:spMkLst>
        </pc:spChg>
        <pc:spChg chg="mod">
          <ac:chgData name="Khiem Le" userId="5f2941e859f13b45" providerId="LiveId" clId="{A6CABC88-60A1-42DB-858A-7A227CFA2565}" dt="2021-06-09T06:27:35.035" v="1493" actId="14100"/>
          <ac:spMkLst>
            <pc:docMk/>
            <pc:sldMk cId="3301615897" sldId="270"/>
            <ac:spMk id="60" creationId="{345EC3FC-A02B-47A6-9526-957412FCA07C}"/>
          </ac:spMkLst>
        </pc:spChg>
        <pc:spChg chg="mod">
          <ac:chgData name="Khiem Le" userId="5f2941e859f13b45" providerId="LiveId" clId="{A6CABC88-60A1-42DB-858A-7A227CFA2565}" dt="2021-06-09T06:27:35.035" v="1493" actId="14100"/>
          <ac:spMkLst>
            <pc:docMk/>
            <pc:sldMk cId="3301615897" sldId="270"/>
            <ac:spMk id="68" creationId="{16132627-75CE-42A9-B186-434268C91343}"/>
          </ac:spMkLst>
        </pc:spChg>
        <pc:spChg chg="mod">
          <ac:chgData name="Khiem Le" userId="5f2941e859f13b45" providerId="LiveId" clId="{A6CABC88-60A1-42DB-858A-7A227CFA2565}" dt="2021-06-09T06:27:35.035" v="1493" actId="14100"/>
          <ac:spMkLst>
            <pc:docMk/>
            <pc:sldMk cId="3301615897" sldId="270"/>
            <ac:spMk id="70" creationId="{C5E09A2A-90D9-4E6A-977F-13AC022B710A}"/>
          </ac:spMkLst>
        </pc:spChg>
        <pc:spChg chg="mod">
          <ac:chgData name="Khiem Le" userId="5f2941e859f13b45" providerId="LiveId" clId="{A6CABC88-60A1-42DB-858A-7A227CFA2565}" dt="2021-06-09T06:27:35.035" v="1493" actId="14100"/>
          <ac:spMkLst>
            <pc:docMk/>
            <pc:sldMk cId="3301615897" sldId="270"/>
            <ac:spMk id="83" creationId="{93E73516-EFEB-4C07-9EEE-F7F2957ED940}"/>
          </ac:spMkLst>
        </pc:spChg>
        <pc:spChg chg="mod">
          <ac:chgData name="Khiem Le" userId="5f2941e859f13b45" providerId="LiveId" clId="{A6CABC88-60A1-42DB-858A-7A227CFA2565}" dt="2021-06-09T06:27:35.035" v="1493" actId="14100"/>
          <ac:spMkLst>
            <pc:docMk/>
            <pc:sldMk cId="3301615897" sldId="270"/>
            <ac:spMk id="85" creationId="{AE5B488C-A6A7-4175-8810-B0304A4ACBA9}"/>
          </ac:spMkLst>
        </pc:spChg>
        <pc:cxnChg chg="mod">
          <ac:chgData name="Khiem Le" userId="5f2941e859f13b45" providerId="LiveId" clId="{A6CABC88-60A1-42DB-858A-7A227CFA2565}" dt="2021-06-09T06:27:35.035" v="1493" actId="14100"/>
          <ac:cxnSpMkLst>
            <pc:docMk/>
            <pc:sldMk cId="3301615897" sldId="270"/>
            <ac:cxnSpMk id="39" creationId="{30B5F276-BD6D-4282-8E08-82C8D65D1CE9}"/>
          </ac:cxnSpMkLst>
        </pc:cxnChg>
        <pc:cxnChg chg="mod">
          <ac:chgData name="Khiem Le" userId="5f2941e859f13b45" providerId="LiveId" clId="{A6CABC88-60A1-42DB-858A-7A227CFA2565}" dt="2021-06-09T06:27:35.035" v="1493" actId="14100"/>
          <ac:cxnSpMkLst>
            <pc:docMk/>
            <pc:sldMk cId="3301615897" sldId="270"/>
            <ac:cxnSpMk id="40" creationId="{6A213E85-9915-4AE8-82F2-0A0C08D230E6}"/>
          </ac:cxnSpMkLst>
        </pc:cxnChg>
        <pc:cxnChg chg="mod">
          <ac:chgData name="Khiem Le" userId="5f2941e859f13b45" providerId="LiveId" clId="{A6CABC88-60A1-42DB-858A-7A227CFA2565}" dt="2021-06-09T06:27:35.035" v="1493" actId="14100"/>
          <ac:cxnSpMkLst>
            <pc:docMk/>
            <pc:sldMk cId="3301615897" sldId="270"/>
            <ac:cxnSpMk id="41" creationId="{3E1F21EC-557F-423D-ACA7-D8B778A7F0D6}"/>
          </ac:cxnSpMkLst>
        </pc:cxnChg>
        <pc:cxnChg chg="mod">
          <ac:chgData name="Khiem Le" userId="5f2941e859f13b45" providerId="LiveId" clId="{A6CABC88-60A1-42DB-858A-7A227CFA2565}" dt="2021-06-09T06:27:35.035" v="1493" actId="14100"/>
          <ac:cxnSpMkLst>
            <pc:docMk/>
            <pc:sldMk cId="3301615897" sldId="270"/>
            <ac:cxnSpMk id="62" creationId="{944F3A37-D0B5-45CA-A726-C3907315AB31}"/>
          </ac:cxnSpMkLst>
        </pc:cxnChg>
        <pc:cxnChg chg="mod">
          <ac:chgData name="Khiem Le" userId="5f2941e859f13b45" providerId="LiveId" clId="{A6CABC88-60A1-42DB-858A-7A227CFA2565}" dt="2021-06-09T06:27:35.035" v="1493" actId="14100"/>
          <ac:cxnSpMkLst>
            <pc:docMk/>
            <pc:sldMk cId="3301615897" sldId="270"/>
            <ac:cxnSpMk id="63" creationId="{598C48DA-22C3-4D7F-924A-51FE0474374B}"/>
          </ac:cxnSpMkLst>
        </pc:cxnChg>
        <pc:cxnChg chg="mod">
          <ac:chgData name="Khiem Le" userId="5f2941e859f13b45" providerId="LiveId" clId="{A6CABC88-60A1-42DB-858A-7A227CFA2565}" dt="2021-06-09T06:27:35.035" v="1493" actId="14100"/>
          <ac:cxnSpMkLst>
            <pc:docMk/>
            <pc:sldMk cId="3301615897" sldId="270"/>
            <ac:cxnSpMk id="72" creationId="{65CB1D0F-996F-4CBC-9C65-22183540DE07}"/>
          </ac:cxnSpMkLst>
        </pc:cxnChg>
        <pc:cxnChg chg="mod">
          <ac:chgData name="Khiem Le" userId="5f2941e859f13b45" providerId="LiveId" clId="{A6CABC88-60A1-42DB-858A-7A227CFA2565}" dt="2021-06-09T06:27:35.035" v="1493" actId="14100"/>
          <ac:cxnSpMkLst>
            <pc:docMk/>
            <pc:sldMk cId="3301615897" sldId="270"/>
            <ac:cxnSpMk id="74" creationId="{461E0F73-8469-4E63-8CF3-F5C7DAB07B33}"/>
          </ac:cxnSpMkLst>
        </pc:cxnChg>
      </pc:sldChg>
      <pc:sldChg chg="modSp add mod modTransition">
        <pc:chgData name="Khiem Le" userId="5f2941e859f13b45" providerId="LiveId" clId="{A6CABC88-60A1-42DB-858A-7A227CFA2565}" dt="2021-06-09T08:57:28.251" v="3545"/>
        <pc:sldMkLst>
          <pc:docMk/>
          <pc:sldMk cId="675584082" sldId="271"/>
        </pc:sldMkLst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5" creationId="{3C653530-1EB7-4434-A8D5-199C617AE5C1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7" creationId="{6CCCD7D8-E16B-4E3F-AB03-485F28F1C041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8" creationId="{0352088C-4A56-43E3-A026-FF0392608142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9" creationId="{7ED6CA9A-B8EB-4E2F-9521-C44043824DD4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10" creationId="{994312C2-B61A-4CE8-9F37-6B2ABD6F0D68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11" creationId="{6DD25B6A-3594-45EC-9684-BA0505B26D85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12" creationId="{4D3ABDF1-550C-422F-84AE-6C739154E529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13" creationId="{8CE66E09-DFEE-47B0-8259-B9F14D777A53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14" creationId="{E7EE76D7-C5B6-4354-B57F-DD275569A4DA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15" creationId="{10307092-C2E8-46B7-ACAA-18A4B4C8C076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17" creationId="{F936EE85-A9DE-4E35-9A88-96B1173A5141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18" creationId="{F9BF067E-811C-4BD8-9B53-FEADF7387CD8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19" creationId="{073F3977-872C-4979-AFAA-1B37D78D4434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20" creationId="{5DD2A3C6-AFB3-41E5-A023-2B3F5F9BD0D2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21" creationId="{28F05AE0-EB17-4AD1-A550-EC8137A0FAFF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22" creationId="{FC65F079-4B85-46D7-B289-F236DB103B3F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23" creationId="{86388CF0-81EE-450F-AB9B-1E020984B870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24" creationId="{8B82638C-7581-4AB6-9794-1EED17E35FCA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26" creationId="{76C977CF-368E-4DB9-8F6D-C863D2C141A1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50" creationId="{7A09E581-9C5B-42A8-8285-E62AAFFE7885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52" creationId="{D1DF0BA3-C89F-4B50-AF91-AA9CA8493641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54" creationId="{9F1A8A41-56BF-420F-8546-A0D80CF23F2C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56" creationId="{17CEAB87-CF3A-40CC-BFE9-B6C4DBCA8A62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57" creationId="{B5EF25D0-B5D2-4E3D-A8A7-EC06232D526E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58" creationId="{5081BAA3-034D-4EF2-9170-EFABAB9BEE6C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59" creationId="{EF6539AD-5C45-40F7-8203-637FD5C1D0C9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60" creationId="{60534D0A-10C2-4BB4-BD97-3297F7541E47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61" creationId="{7B7DC4AB-0E65-48A8-8EC2-DA6ACEE91E35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62" creationId="{E01D0BF2-8DD1-4446-B671-71FC0BDCC513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63" creationId="{239666D0-0A33-413C-8571-4282B200BD88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64" creationId="{D4A41A13-11F0-4542-B745-9C1B6662F7A8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78" creationId="{8E0BCA60-7669-4CF3-8136-DFB7CA0EF5E9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80" creationId="{E5FBE880-AE49-49A0-972E-039516EC99F9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81" creationId="{8A030ADD-0236-47AA-B410-4EED4D0624F4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82" creationId="{11E76E01-0C68-40B0-A4F8-DD8053C4F6B1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83" creationId="{CDA4BC21-BC09-41BD-B2B0-A893097CBCA2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84" creationId="{1A0CBE51-8DE0-4D6B-A27E-7C4491947804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85" creationId="{01ED445F-990B-4555-9AE3-83E0EB67A2F2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86" creationId="{745EC181-EE04-4129-AB1E-8F0BDACD516B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87" creationId="{2022E3A4-1447-4D27-921A-72C567928ADA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88" creationId="{06C9CEB9-573B-4A3A-8530-5AE217BE4C22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89" creationId="{B655567B-AC2E-4CA5-A4BB-5C5DF87F6A76}"/>
          </ac:spMkLst>
        </pc:spChg>
        <pc:spChg chg="mod">
          <ac:chgData name="Khiem Le" userId="5f2941e859f13b45" providerId="LiveId" clId="{A6CABC88-60A1-42DB-858A-7A227CFA2565}" dt="2021-06-09T06:27:53.033" v="1495" actId="207"/>
          <ac:spMkLst>
            <pc:docMk/>
            <pc:sldMk cId="675584082" sldId="271"/>
            <ac:spMk id="91" creationId="{22101A48-41C1-43E6-9AD6-7E4EA8BBE613}"/>
          </ac:spMkLst>
        </pc:spChg>
      </pc:sldChg>
      <pc:sldChg chg="modSp add mod modTransition">
        <pc:chgData name="Khiem Le" userId="5f2941e859f13b45" providerId="LiveId" clId="{A6CABC88-60A1-42DB-858A-7A227CFA2565}" dt="2021-06-09T08:57:28.251" v="3545"/>
        <pc:sldMkLst>
          <pc:docMk/>
          <pc:sldMk cId="1186427432" sldId="272"/>
        </pc:sldMkLst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2" creationId="{B2C6F44C-E543-4F19-9A06-DA23921EC2EF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6" creationId="{BFE574DD-C591-49AD-BF10-FABCE89AD3EA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7" creationId="{C7729820-3368-43B1-9F59-A8EA8CB6C39F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8" creationId="{975D4421-E0CB-43D5-A337-5A552CC2AF74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9" creationId="{758AB0A5-0FDB-4C67-9C54-C14E90B248D3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10" creationId="{0D4F1414-F9D4-48DF-BA8F-90DF7B1D2DE6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11" creationId="{2A6E8821-E165-4E0D-9601-DCB7279669DD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12" creationId="{23C7BC21-126F-45B0-BFD6-41C7598BF6CB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13" creationId="{4D2C0740-1124-4685-A82E-169422D8A446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24" creationId="{466EBB8D-E25A-4F72-A5C9-3450BBA0B45C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35" creationId="{FF9C4689-3832-4AA1-8E85-91A9A6E83F32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37" creationId="{9E9C2D4C-88EC-4931-BC23-AC0AC8EA60A8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39" creationId="{3CD432EC-9212-41D9-A5B8-EDE2BA197317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41" creationId="{4503EB98-8012-473E-A67D-908676BDF904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63" creationId="{1E3D4BF6-2C51-4BF2-ACC4-7AD1B6C24E12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64" creationId="{9C0E9EFC-A928-4045-AFBB-60609E0B458A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65" creationId="{4CDF2011-C2F5-4462-9604-1E3A8FC9486D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66" creationId="{88E6401F-DA93-4246-A6BC-1A64BEC7C5CD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67" creationId="{C1FD924C-4F55-4CB7-B746-1452008E9A44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68" creationId="{4BAAD8DB-1428-4313-BBF7-4F139978531C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69" creationId="{D3D4A781-1360-4B78-9875-9AD3FC342A4C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70" creationId="{CA4E0A60-1929-4A36-B799-5606D0CFCD9E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72" creationId="{634E48A0-CAB0-4C63-BB10-0728041943DA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73" creationId="{096BB42B-B4A8-4AD5-A4C2-CF94F7933DB1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75" creationId="{1543FB49-60CC-4056-BFAD-5B69D910BF2D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76" creationId="{BCE2D186-AC60-48C0-A027-8EC77D0F5FBE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77" creationId="{C8D31F13-1EBC-43ED-AA34-18F491796468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78" creationId="{7F23AED0-4172-4B22-9F49-A64C1A5ECA43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79" creationId="{F3D2902C-9BE1-4074-B6A7-039537E06BB6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80" creationId="{B29CC297-E2E0-4818-A481-E9FD5F7FD264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81" creationId="{5E73F835-907A-4991-90AF-B9A10974F4CA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82" creationId="{631A4982-A0C8-44AD-9F80-005E4DF0E307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93" creationId="{AA69C028-BF39-4EDE-B417-55568A479C28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94" creationId="{59DC39A9-C356-4901-8F56-88E43CA33ED8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95" creationId="{10A73AC8-7D3F-4055-B772-994EF70A3502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96" creationId="{6D35F115-7C4F-4FC8-84CF-E667C9FB7E86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97" creationId="{B1665FCB-15C8-4C5A-B525-755520A2C31B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98" creationId="{4A7D48BD-F838-4C67-AE1E-8FEFAC3FA867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99" creationId="{9BC855BC-FB8C-4CEA-9C54-55F49F5AD30D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100" creationId="{B9598D99-8E92-4BEC-96A1-AD31EE8AAFDE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101" creationId="{F2AAFBA1-8E3A-459B-A05A-3AD495DC1E80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111" creationId="{6949D991-AE81-4B37-8DB6-C4CA16914B98}"/>
          </ac:spMkLst>
        </pc:spChg>
        <pc:spChg chg="mod">
          <ac:chgData name="Khiem Le" userId="5f2941e859f13b45" providerId="LiveId" clId="{A6CABC88-60A1-42DB-858A-7A227CFA2565}" dt="2021-06-09T06:28:06.435" v="1497" actId="207"/>
          <ac:spMkLst>
            <pc:docMk/>
            <pc:sldMk cId="1186427432" sldId="272"/>
            <ac:spMk id="112" creationId="{6D51CE33-29EF-4EF0-8FA8-87626D298BFF}"/>
          </ac:spMkLst>
        </pc:spChg>
      </pc:sldChg>
      <pc:sldChg chg="modSp add mod modTransition">
        <pc:chgData name="Khiem Le" userId="5f2941e859f13b45" providerId="LiveId" clId="{A6CABC88-60A1-42DB-858A-7A227CFA2565}" dt="2021-06-09T08:57:28.251" v="3545"/>
        <pc:sldMkLst>
          <pc:docMk/>
          <pc:sldMk cId="2421811043" sldId="273"/>
        </pc:sldMkLst>
        <pc:spChg chg="mod">
          <ac:chgData name="Khiem Le" userId="5f2941e859f13b45" providerId="LiveId" clId="{A6CABC88-60A1-42DB-858A-7A227CFA2565}" dt="2021-06-09T06:28:23.769" v="1499" actId="207"/>
          <ac:spMkLst>
            <pc:docMk/>
            <pc:sldMk cId="2421811043" sldId="273"/>
            <ac:spMk id="2" creationId="{FFD53DBB-BF04-439C-9DEF-B19CC1DB57AA}"/>
          </ac:spMkLst>
        </pc:spChg>
        <pc:spChg chg="mod">
          <ac:chgData name="Khiem Le" userId="5f2941e859f13b45" providerId="LiveId" clId="{A6CABC88-60A1-42DB-858A-7A227CFA2565}" dt="2021-06-09T06:28:23.769" v="1499" actId="207"/>
          <ac:spMkLst>
            <pc:docMk/>
            <pc:sldMk cId="2421811043" sldId="273"/>
            <ac:spMk id="3" creationId="{BAF41A46-6F37-45A7-868B-FFD156B8CA22}"/>
          </ac:spMkLst>
        </pc:spChg>
        <pc:spChg chg="mod">
          <ac:chgData name="Khiem Le" userId="5f2941e859f13b45" providerId="LiveId" clId="{A6CABC88-60A1-42DB-858A-7A227CFA2565}" dt="2021-06-09T06:29:02.630" v="1513" actId="207"/>
          <ac:spMkLst>
            <pc:docMk/>
            <pc:sldMk cId="2421811043" sldId="273"/>
            <ac:spMk id="22" creationId="{2687C4C1-FC90-419C-9EBD-3E20CA03C28F}"/>
          </ac:spMkLst>
        </pc:spChg>
        <pc:spChg chg="mod">
          <ac:chgData name="Khiem Le" userId="5f2941e859f13b45" providerId="LiveId" clId="{A6CABC88-60A1-42DB-858A-7A227CFA2565}" dt="2021-06-09T06:29:00.050" v="1512" actId="207"/>
          <ac:spMkLst>
            <pc:docMk/>
            <pc:sldMk cId="2421811043" sldId="273"/>
            <ac:spMk id="25" creationId="{0FCCB56B-1656-4D18-A221-4D4FE6816AF4}"/>
          </ac:spMkLst>
        </pc:spChg>
        <pc:spChg chg="mod">
          <ac:chgData name="Khiem Le" userId="5f2941e859f13b45" providerId="LiveId" clId="{A6CABC88-60A1-42DB-858A-7A227CFA2565}" dt="2021-06-09T06:28:57.525" v="1511" actId="207"/>
          <ac:spMkLst>
            <pc:docMk/>
            <pc:sldMk cId="2421811043" sldId="273"/>
            <ac:spMk id="26" creationId="{64B44CAB-A953-4B10-AE34-AA19C80A1F21}"/>
          </ac:spMkLst>
        </pc:spChg>
        <pc:spChg chg="mod">
          <ac:chgData name="Khiem Le" userId="5f2941e859f13b45" providerId="LiveId" clId="{A6CABC88-60A1-42DB-858A-7A227CFA2565}" dt="2021-06-09T06:28:54.534" v="1510" actId="207"/>
          <ac:spMkLst>
            <pc:docMk/>
            <pc:sldMk cId="2421811043" sldId="273"/>
            <ac:spMk id="28" creationId="{5628A5DA-0C8C-4877-AD9B-37CDEE948971}"/>
          </ac:spMkLst>
        </pc:spChg>
        <pc:spChg chg="mod">
          <ac:chgData name="Khiem Le" userId="5f2941e859f13b45" providerId="LiveId" clId="{A6CABC88-60A1-42DB-858A-7A227CFA2565}" dt="2021-06-09T06:28:23.769" v="1499" actId="207"/>
          <ac:spMkLst>
            <pc:docMk/>
            <pc:sldMk cId="2421811043" sldId="273"/>
            <ac:spMk id="32" creationId="{F64068B3-3B2A-4F07-9EAA-23B396E85FCA}"/>
          </ac:spMkLst>
        </pc:spChg>
        <pc:spChg chg="mod">
          <ac:chgData name="Khiem Le" userId="5f2941e859f13b45" providerId="LiveId" clId="{A6CABC88-60A1-42DB-858A-7A227CFA2565}" dt="2021-06-09T06:28:23.769" v="1499" actId="207"/>
          <ac:spMkLst>
            <pc:docMk/>
            <pc:sldMk cId="2421811043" sldId="273"/>
            <ac:spMk id="33" creationId="{EF9156D3-D475-46A0-8CA7-7FA50EF7618C}"/>
          </ac:spMkLst>
        </pc:spChg>
        <pc:spChg chg="mod">
          <ac:chgData name="Khiem Le" userId="5f2941e859f13b45" providerId="LiveId" clId="{A6CABC88-60A1-42DB-858A-7A227CFA2565}" dt="2021-06-09T06:28:23.769" v="1499" actId="207"/>
          <ac:spMkLst>
            <pc:docMk/>
            <pc:sldMk cId="2421811043" sldId="273"/>
            <ac:spMk id="34" creationId="{74FACF36-6A34-4A4A-9A94-759FDAE1F8F8}"/>
          </ac:spMkLst>
        </pc:spChg>
        <pc:spChg chg="mod">
          <ac:chgData name="Khiem Le" userId="5f2941e859f13b45" providerId="LiveId" clId="{A6CABC88-60A1-42DB-858A-7A227CFA2565}" dt="2021-06-09T06:28:23.769" v="1499" actId="207"/>
          <ac:spMkLst>
            <pc:docMk/>
            <pc:sldMk cId="2421811043" sldId="273"/>
            <ac:spMk id="35" creationId="{06965A73-2DF2-435A-86CE-A28CA1555CC8}"/>
          </ac:spMkLst>
        </pc:spChg>
        <pc:spChg chg="mod">
          <ac:chgData name="Khiem Le" userId="5f2941e859f13b45" providerId="LiveId" clId="{A6CABC88-60A1-42DB-858A-7A227CFA2565}" dt="2021-06-09T06:29:10.970" v="1516" actId="207"/>
          <ac:spMkLst>
            <pc:docMk/>
            <pc:sldMk cId="2421811043" sldId="273"/>
            <ac:spMk id="38" creationId="{A09ED382-493B-41CD-A1B7-AA87DA39FDD9}"/>
          </ac:spMkLst>
        </pc:spChg>
        <pc:spChg chg="mod">
          <ac:chgData name="Khiem Le" userId="5f2941e859f13b45" providerId="LiveId" clId="{A6CABC88-60A1-42DB-858A-7A227CFA2565}" dt="2021-06-09T06:29:14.400" v="1517" actId="207"/>
          <ac:spMkLst>
            <pc:docMk/>
            <pc:sldMk cId="2421811043" sldId="273"/>
            <ac:spMk id="39" creationId="{62980E45-D075-437A-9456-274BD9EAD579}"/>
          </ac:spMkLst>
        </pc:spChg>
        <pc:spChg chg="mod">
          <ac:chgData name="Khiem Le" userId="5f2941e859f13b45" providerId="LiveId" clId="{A6CABC88-60A1-42DB-858A-7A227CFA2565}" dt="2021-06-09T06:29:06.122" v="1514" actId="207"/>
          <ac:spMkLst>
            <pc:docMk/>
            <pc:sldMk cId="2421811043" sldId="273"/>
            <ac:spMk id="42" creationId="{1CC1BC7C-B3D1-4327-9C53-65B922D262E9}"/>
          </ac:spMkLst>
        </pc:spChg>
        <pc:spChg chg="mod">
          <ac:chgData name="Khiem Le" userId="5f2941e859f13b45" providerId="LiveId" clId="{A6CABC88-60A1-42DB-858A-7A227CFA2565}" dt="2021-06-09T06:29:08.632" v="1515" actId="207"/>
          <ac:spMkLst>
            <pc:docMk/>
            <pc:sldMk cId="2421811043" sldId="273"/>
            <ac:spMk id="43" creationId="{C0BD1765-4912-4CA1-94BA-8746C6FD1C02}"/>
          </ac:spMkLst>
        </pc:spChg>
        <pc:spChg chg="mod">
          <ac:chgData name="Khiem Le" userId="5f2941e859f13b45" providerId="LiveId" clId="{A6CABC88-60A1-42DB-858A-7A227CFA2565}" dt="2021-06-09T06:28:23.769" v="1499" actId="207"/>
          <ac:spMkLst>
            <pc:docMk/>
            <pc:sldMk cId="2421811043" sldId="273"/>
            <ac:spMk id="49" creationId="{7BAEDABC-525F-4806-8E12-005A0DA61A28}"/>
          </ac:spMkLst>
        </pc:spChg>
        <pc:spChg chg="mod">
          <ac:chgData name="Khiem Le" userId="5f2941e859f13b45" providerId="LiveId" clId="{A6CABC88-60A1-42DB-858A-7A227CFA2565}" dt="2021-06-09T06:28:23.769" v="1499" actId="207"/>
          <ac:spMkLst>
            <pc:docMk/>
            <pc:sldMk cId="2421811043" sldId="273"/>
            <ac:spMk id="51" creationId="{38C389CC-D619-4427-B3BA-C6B89D7690CF}"/>
          </ac:spMkLst>
        </pc:spChg>
        <pc:spChg chg="mod">
          <ac:chgData name="Khiem Le" userId="5f2941e859f13b45" providerId="LiveId" clId="{A6CABC88-60A1-42DB-858A-7A227CFA2565}" dt="2021-06-09T06:29:18.102" v="1518" actId="207"/>
          <ac:spMkLst>
            <pc:docMk/>
            <pc:sldMk cId="2421811043" sldId="273"/>
            <ac:spMk id="55" creationId="{E9ED69C8-59CE-4B92-BAF3-BB5E1F9F8454}"/>
          </ac:spMkLst>
        </pc:spChg>
        <pc:spChg chg="mod">
          <ac:chgData name="Khiem Le" userId="5f2941e859f13b45" providerId="LiveId" clId="{A6CABC88-60A1-42DB-858A-7A227CFA2565}" dt="2021-06-09T06:29:20.542" v="1519" actId="207"/>
          <ac:spMkLst>
            <pc:docMk/>
            <pc:sldMk cId="2421811043" sldId="273"/>
            <ac:spMk id="57" creationId="{43B48271-2B5A-4355-B6A8-5E6DDA96B50C}"/>
          </ac:spMkLst>
        </pc:spChg>
        <pc:cxnChg chg="mod">
          <ac:chgData name="Khiem Le" userId="5f2941e859f13b45" providerId="LiveId" clId="{A6CABC88-60A1-42DB-858A-7A227CFA2565}" dt="2021-06-09T06:28:23.769" v="1499" actId="207"/>
          <ac:cxnSpMkLst>
            <pc:docMk/>
            <pc:sldMk cId="2421811043" sldId="273"/>
            <ac:cxnSpMk id="29" creationId="{912A32DC-27CB-4D36-BEA0-206A12137349}"/>
          </ac:cxnSpMkLst>
        </pc:cxnChg>
        <pc:cxnChg chg="mod">
          <ac:chgData name="Khiem Le" userId="5f2941e859f13b45" providerId="LiveId" clId="{A6CABC88-60A1-42DB-858A-7A227CFA2565}" dt="2021-06-09T06:28:23.769" v="1499" actId="207"/>
          <ac:cxnSpMkLst>
            <pc:docMk/>
            <pc:sldMk cId="2421811043" sldId="273"/>
            <ac:cxnSpMk id="30" creationId="{15F78855-9CFC-468E-B887-07B8FFF419B8}"/>
          </ac:cxnSpMkLst>
        </pc:cxnChg>
        <pc:cxnChg chg="mod">
          <ac:chgData name="Khiem Le" userId="5f2941e859f13b45" providerId="LiveId" clId="{A6CABC88-60A1-42DB-858A-7A227CFA2565}" dt="2021-06-09T06:28:23.769" v="1499" actId="207"/>
          <ac:cxnSpMkLst>
            <pc:docMk/>
            <pc:sldMk cId="2421811043" sldId="273"/>
            <ac:cxnSpMk id="31" creationId="{AAC82D41-1F31-446D-A64D-85E9AA8078CA}"/>
          </ac:cxnSpMkLst>
        </pc:cxnChg>
        <pc:cxnChg chg="mod">
          <ac:chgData name="Khiem Le" userId="5f2941e859f13b45" providerId="LiveId" clId="{A6CABC88-60A1-42DB-858A-7A227CFA2565}" dt="2021-06-09T06:28:23.769" v="1499" actId="207"/>
          <ac:cxnSpMkLst>
            <pc:docMk/>
            <pc:sldMk cId="2421811043" sldId="273"/>
            <ac:cxnSpMk id="36" creationId="{AAF2B69D-14E7-4952-B7DA-126D07F6ED21}"/>
          </ac:cxnSpMkLst>
        </pc:cxnChg>
        <pc:cxnChg chg="mod">
          <ac:chgData name="Khiem Le" userId="5f2941e859f13b45" providerId="LiveId" clId="{A6CABC88-60A1-42DB-858A-7A227CFA2565}" dt="2021-06-09T06:28:23.769" v="1499" actId="207"/>
          <ac:cxnSpMkLst>
            <pc:docMk/>
            <pc:sldMk cId="2421811043" sldId="273"/>
            <ac:cxnSpMk id="37" creationId="{EBC71BB9-24EB-44F1-8E2A-36450FB82EF6}"/>
          </ac:cxnSpMkLst>
        </pc:cxnChg>
        <pc:cxnChg chg="mod">
          <ac:chgData name="Khiem Le" userId="5f2941e859f13b45" providerId="LiveId" clId="{A6CABC88-60A1-42DB-858A-7A227CFA2565}" dt="2021-06-09T06:28:23.769" v="1499" actId="207"/>
          <ac:cxnSpMkLst>
            <pc:docMk/>
            <pc:sldMk cId="2421811043" sldId="273"/>
            <ac:cxnSpMk id="40" creationId="{FF08D309-999D-4D64-BCB3-7314F1311E4D}"/>
          </ac:cxnSpMkLst>
        </pc:cxnChg>
        <pc:cxnChg chg="mod">
          <ac:chgData name="Khiem Le" userId="5f2941e859f13b45" providerId="LiveId" clId="{A6CABC88-60A1-42DB-858A-7A227CFA2565}" dt="2021-06-09T06:28:23.769" v="1499" actId="207"/>
          <ac:cxnSpMkLst>
            <pc:docMk/>
            <pc:sldMk cId="2421811043" sldId="273"/>
            <ac:cxnSpMk id="41" creationId="{1A18EA3D-77E7-4DAE-85FC-925A16D57B69}"/>
          </ac:cxnSpMkLst>
        </pc:cxnChg>
        <pc:cxnChg chg="mod">
          <ac:chgData name="Khiem Le" userId="5f2941e859f13b45" providerId="LiveId" clId="{A6CABC88-60A1-42DB-858A-7A227CFA2565}" dt="2021-06-09T06:28:23.769" v="1499" actId="207"/>
          <ac:cxnSpMkLst>
            <pc:docMk/>
            <pc:sldMk cId="2421811043" sldId="273"/>
            <ac:cxnSpMk id="58" creationId="{5EE384A4-2F49-4794-9FF0-313974F8F149}"/>
          </ac:cxnSpMkLst>
        </pc:cxnChg>
        <pc:cxnChg chg="mod">
          <ac:chgData name="Khiem Le" userId="5f2941e859f13b45" providerId="LiveId" clId="{A6CABC88-60A1-42DB-858A-7A227CFA2565}" dt="2021-06-09T06:28:23.769" v="1499" actId="207"/>
          <ac:cxnSpMkLst>
            <pc:docMk/>
            <pc:sldMk cId="2421811043" sldId="273"/>
            <ac:cxnSpMk id="62" creationId="{82B058E9-460D-4EC9-B6C1-2DA7B88BB948}"/>
          </ac:cxnSpMkLst>
        </pc:cxnChg>
      </pc:sldChg>
      <pc:sldChg chg="modSp add modTransition">
        <pc:chgData name="Khiem Le" userId="5f2941e859f13b45" providerId="LiveId" clId="{A6CABC88-60A1-42DB-858A-7A227CFA2565}" dt="2021-06-09T08:57:28.251" v="3545"/>
        <pc:sldMkLst>
          <pc:docMk/>
          <pc:sldMk cId="1249102524" sldId="274"/>
        </pc:sldMkLst>
        <pc:spChg chg="mod">
          <ac:chgData name="Khiem Le" userId="5f2941e859f13b45" providerId="LiveId" clId="{A6CABC88-60A1-42DB-858A-7A227CFA2565}" dt="2021-06-09T06:29:34.780" v="1521" actId="207"/>
          <ac:spMkLst>
            <pc:docMk/>
            <pc:sldMk cId="1249102524" sldId="274"/>
            <ac:spMk id="14" creationId="{D82F3A78-6F33-49BD-A995-D802F33F77AB}"/>
          </ac:spMkLst>
        </pc:spChg>
        <pc:spChg chg="mod">
          <ac:chgData name="Khiem Le" userId="5f2941e859f13b45" providerId="LiveId" clId="{A6CABC88-60A1-42DB-858A-7A227CFA2565}" dt="2021-06-09T06:29:34.780" v="1521" actId="207"/>
          <ac:spMkLst>
            <pc:docMk/>
            <pc:sldMk cId="1249102524" sldId="274"/>
            <ac:spMk id="16" creationId="{E336ED96-0E34-42CA-BD22-E9E67B9326F5}"/>
          </ac:spMkLst>
        </pc:spChg>
        <pc:spChg chg="mod">
          <ac:chgData name="Khiem Le" userId="5f2941e859f13b45" providerId="LiveId" clId="{A6CABC88-60A1-42DB-858A-7A227CFA2565}" dt="2021-06-09T06:29:34.780" v="1521" actId="207"/>
          <ac:spMkLst>
            <pc:docMk/>
            <pc:sldMk cId="1249102524" sldId="274"/>
            <ac:spMk id="27" creationId="{58A37ED4-AA30-40A4-AC41-9E895E5D6FDC}"/>
          </ac:spMkLst>
        </pc:spChg>
        <pc:spChg chg="mod">
          <ac:chgData name="Khiem Le" userId="5f2941e859f13b45" providerId="LiveId" clId="{A6CABC88-60A1-42DB-858A-7A227CFA2565}" dt="2021-06-09T06:29:34.780" v="1521" actId="207"/>
          <ac:spMkLst>
            <pc:docMk/>
            <pc:sldMk cId="1249102524" sldId="274"/>
            <ac:spMk id="29" creationId="{851ABEDE-56FA-473B-915D-F5C80BD93EEB}"/>
          </ac:spMkLst>
        </pc:spChg>
        <pc:spChg chg="mod">
          <ac:chgData name="Khiem Le" userId="5f2941e859f13b45" providerId="LiveId" clId="{A6CABC88-60A1-42DB-858A-7A227CFA2565}" dt="2021-06-09T06:29:34.780" v="1521" actId="207"/>
          <ac:spMkLst>
            <pc:docMk/>
            <pc:sldMk cId="1249102524" sldId="274"/>
            <ac:spMk id="39" creationId="{13BDE17C-9EBC-4307-941D-570EFBDBC202}"/>
          </ac:spMkLst>
        </pc:spChg>
        <pc:spChg chg="mod">
          <ac:chgData name="Khiem Le" userId="5f2941e859f13b45" providerId="LiveId" clId="{A6CABC88-60A1-42DB-858A-7A227CFA2565}" dt="2021-06-09T06:29:34.780" v="1521" actId="207"/>
          <ac:spMkLst>
            <pc:docMk/>
            <pc:sldMk cId="1249102524" sldId="274"/>
            <ac:spMk id="40" creationId="{40D0725A-E975-42DA-BEB7-C434A78300BD}"/>
          </ac:spMkLst>
        </pc:spChg>
        <pc:spChg chg="mod">
          <ac:chgData name="Khiem Le" userId="5f2941e859f13b45" providerId="LiveId" clId="{A6CABC88-60A1-42DB-858A-7A227CFA2565}" dt="2021-06-09T06:29:34.780" v="1521" actId="207"/>
          <ac:spMkLst>
            <pc:docMk/>
            <pc:sldMk cId="1249102524" sldId="274"/>
            <ac:spMk id="41" creationId="{EE9B3A2F-D8D8-43EB-B966-15F645236E01}"/>
          </ac:spMkLst>
        </pc:spChg>
        <pc:spChg chg="mod">
          <ac:chgData name="Khiem Le" userId="5f2941e859f13b45" providerId="LiveId" clId="{A6CABC88-60A1-42DB-858A-7A227CFA2565}" dt="2021-06-09T06:29:34.780" v="1521" actId="207"/>
          <ac:spMkLst>
            <pc:docMk/>
            <pc:sldMk cId="1249102524" sldId="274"/>
            <ac:spMk id="42" creationId="{24AE3FA3-2E22-4B3A-8791-5587A31B6395}"/>
          </ac:spMkLst>
        </pc:spChg>
        <pc:spChg chg="mod">
          <ac:chgData name="Khiem Le" userId="5f2941e859f13b45" providerId="LiveId" clId="{A6CABC88-60A1-42DB-858A-7A227CFA2565}" dt="2021-06-09T06:29:34.780" v="1521" actId="207"/>
          <ac:spMkLst>
            <pc:docMk/>
            <pc:sldMk cId="1249102524" sldId="274"/>
            <ac:spMk id="53" creationId="{39E94D69-5BB1-43BD-85C1-1523FD929EA7}"/>
          </ac:spMkLst>
        </pc:spChg>
        <pc:spChg chg="mod">
          <ac:chgData name="Khiem Le" userId="5f2941e859f13b45" providerId="LiveId" clId="{A6CABC88-60A1-42DB-858A-7A227CFA2565}" dt="2021-06-09T06:29:34.780" v="1521" actId="207"/>
          <ac:spMkLst>
            <pc:docMk/>
            <pc:sldMk cId="1249102524" sldId="274"/>
            <ac:spMk id="55" creationId="{036099C7-76D5-4050-A395-F2F4906C6538}"/>
          </ac:spMkLst>
        </pc:spChg>
        <pc:spChg chg="mod">
          <ac:chgData name="Khiem Le" userId="5f2941e859f13b45" providerId="LiveId" clId="{A6CABC88-60A1-42DB-858A-7A227CFA2565}" dt="2021-06-09T06:29:34.780" v="1521" actId="207"/>
          <ac:spMkLst>
            <pc:docMk/>
            <pc:sldMk cId="1249102524" sldId="274"/>
            <ac:spMk id="57" creationId="{4E0EA85F-3467-4E74-804A-385A90F4BF1E}"/>
          </ac:spMkLst>
        </pc:spChg>
        <pc:spChg chg="mod">
          <ac:chgData name="Khiem Le" userId="5f2941e859f13b45" providerId="LiveId" clId="{A6CABC88-60A1-42DB-858A-7A227CFA2565}" dt="2021-06-09T06:29:34.780" v="1521" actId="207"/>
          <ac:spMkLst>
            <pc:docMk/>
            <pc:sldMk cId="1249102524" sldId="274"/>
            <ac:spMk id="59" creationId="{0A42365A-065C-4C68-8D7C-50D5F9FEBF6A}"/>
          </ac:spMkLst>
        </pc:spChg>
        <pc:grpChg chg="mod">
          <ac:chgData name="Khiem Le" userId="5f2941e859f13b45" providerId="LiveId" clId="{A6CABC88-60A1-42DB-858A-7A227CFA2565}" dt="2021-06-09T06:29:34.780" v="1521" actId="207"/>
          <ac:grpSpMkLst>
            <pc:docMk/>
            <pc:sldMk cId="1249102524" sldId="274"/>
            <ac:grpSpMk id="5" creationId="{626AACD3-8712-4D8E-9902-03E17DE73FE8}"/>
          </ac:grpSpMkLst>
        </pc:grpChg>
        <pc:grpChg chg="mod">
          <ac:chgData name="Khiem Le" userId="5f2941e859f13b45" providerId="LiveId" clId="{A6CABC88-60A1-42DB-858A-7A227CFA2565}" dt="2021-06-09T06:29:34.780" v="1521" actId="207"/>
          <ac:grpSpMkLst>
            <pc:docMk/>
            <pc:sldMk cId="1249102524" sldId="274"/>
            <ac:grpSpMk id="17" creationId="{EEA156A6-3D06-4CDE-8D7F-386AE4EE99CB}"/>
          </ac:grpSpMkLst>
        </pc:grpChg>
        <pc:grpChg chg="mod">
          <ac:chgData name="Khiem Le" userId="5f2941e859f13b45" providerId="LiveId" clId="{A6CABC88-60A1-42DB-858A-7A227CFA2565}" dt="2021-06-09T06:29:34.780" v="1521" actId="207"/>
          <ac:grpSpMkLst>
            <pc:docMk/>
            <pc:sldMk cId="1249102524" sldId="274"/>
            <ac:grpSpMk id="30" creationId="{F783B959-6456-410B-92C8-6964834D7844}"/>
          </ac:grpSpMkLst>
        </pc:grpChg>
        <pc:grpChg chg="mod">
          <ac:chgData name="Khiem Le" userId="5f2941e859f13b45" providerId="LiveId" clId="{A6CABC88-60A1-42DB-858A-7A227CFA2565}" dt="2021-06-09T06:29:34.780" v="1521" actId="207"/>
          <ac:grpSpMkLst>
            <pc:docMk/>
            <pc:sldMk cId="1249102524" sldId="274"/>
            <ac:grpSpMk id="43" creationId="{857F803B-88BE-4CB7-9A35-0BC09DA80B6E}"/>
          </ac:grpSpMkLst>
        </pc:grpChg>
      </pc:sldChg>
      <pc:sldChg chg="modSp add mod modTransition">
        <pc:chgData name="Khiem Le" userId="5f2941e859f13b45" providerId="LiveId" clId="{A6CABC88-60A1-42DB-858A-7A227CFA2565}" dt="2021-06-09T08:57:28.251" v="3545"/>
        <pc:sldMkLst>
          <pc:docMk/>
          <pc:sldMk cId="4030792800" sldId="275"/>
        </pc:sldMkLst>
        <pc:spChg chg="mod">
          <ac:chgData name="Khiem Le" userId="5f2941e859f13b45" providerId="LiveId" clId="{A6CABC88-60A1-42DB-858A-7A227CFA2565}" dt="2021-06-09T06:29:45.438" v="1523" actId="207"/>
          <ac:spMkLst>
            <pc:docMk/>
            <pc:sldMk cId="4030792800" sldId="275"/>
            <ac:spMk id="4" creationId="{3177B4F5-694C-425D-8430-5EAA8B13F899}"/>
          </ac:spMkLst>
        </pc:spChg>
        <pc:spChg chg="mod">
          <ac:chgData name="Khiem Le" userId="5f2941e859f13b45" providerId="LiveId" clId="{A6CABC88-60A1-42DB-858A-7A227CFA2565}" dt="2021-06-09T06:30:32.700" v="1540" actId="207"/>
          <ac:spMkLst>
            <pc:docMk/>
            <pc:sldMk cId="4030792800" sldId="275"/>
            <ac:spMk id="5" creationId="{B4054C1F-762D-4C32-B303-1110D8EB1BFD}"/>
          </ac:spMkLst>
        </pc:spChg>
        <pc:spChg chg="mod">
          <ac:chgData name="Khiem Le" userId="5f2941e859f13b45" providerId="LiveId" clId="{A6CABC88-60A1-42DB-858A-7A227CFA2565}" dt="2021-06-09T06:30:26.002" v="1537" actId="207"/>
          <ac:spMkLst>
            <pc:docMk/>
            <pc:sldMk cId="4030792800" sldId="275"/>
            <ac:spMk id="6" creationId="{258985FE-A467-4E81-AE67-F4976CF0C815}"/>
          </ac:spMkLst>
        </pc:spChg>
        <pc:spChg chg="mod">
          <ac:chgData name="Khiem Le" userId="5f2941e859f13b45" providerId="LiveId" clId="{A6CABC88-60A1-42DB-858A-7A227CFA2565}" dt="2021-06-09T06:30:50.462" v="1547" actId="207"/>
          <ac:spMkLst>
            <pc:docMk/>
            <pc:sldMk cId="4030792800" sldId="275"/>
            <ac:spMk id="7" creationId="{0E72C6FB-48E9-48BA-9417-32603BA5A9A0}"/>
          </ac:spMkLst>
        </pc:spChg>
        <pc:spChg chg="mod">
          <ac:chgData name="Khiem Le" userId="5f2941e859f13b45" providerId="LiveId" clId="{A6CABC88-60A1-42DB-858A-7A227CFA2565}" dt="2021-06-09T06:30:24.342" v="1536" actId="207"/>
          <ac:spMkLst>
            <pc:docMk/>
            <pc:sldMk cId="4030792800" sldId="275"/>
            <ac:spMk id="8" creationId="{58BF0471-4930-4EF0-AC96-0B494096CC2B}"/>
          </ac:spMkLst>
        </pc:spChg>
        <pc:spChg chg="mod">
          <ac:chgData name="Khiem Le" userId="5f2941e859f13b45" providerId="LiveId" clId="{A6CABC88-60A1-42DB-858A-7A227CFA2565}" dt="2021-06-09T06:29:45.438" v="1523" actId="207"/>
          <ac:spMkLst>
            <pc:docMk/>
            <pc:sldMk cId="4030792800" sldId="275"/>
            <ac:spMk id="12" creationId="{64A11F6E-3DF8-484D-8B19-B207307C825E}"/>
          </ac:spMkLst>
        </pc:spChg>
        <pc:spChg chg="mod">
          <ac:chgData name="Khiem Le" userId="5f2941e859f13b45" providerId="LiveId" clId="{A6CABC88-60A1-42DB-858A-7A227CFA2565}" dt="2021-06-09T06:29:45.438" v="1523" actId="207"/>
          <ac:spMkLst>
            <pc:docMk/>
            <pc:sldMk cId="4030792800" sldId="275"/>
            <ac:spMk id="13" creationId="{B5721644-5DE9-47EE-84AE-14A1E491485E}"/>
          </ac:spMkLst>
        </pc:spChg>
        <pc:spChg chg="mod">
          <ac:chgData name="Khiem Le" userId="5f2941e859f13b45" providerId="LiveId" clId="{A6CABC88-60A1-42DB-858A-7A227CFA2565}" dt="2021-06-09T06:29:45.438" v="1523" actId="207"/>
          <ac:spMkLst>
            <pc:docMk/>
            <pc:sldMk cId="4030792800" sldId="275"/>
            <ac:spMk id="14" creationId="{8983FF84-88E5-4940-95B7-A081FC27CB2D}"/>
          </ac:spMkLst>
        </pc:spChg>
        <pc:spChg chg="mod">
          <ac:chgData name="Khiem Le" userId="5f2941e859f13b45" providerId="LiveId" clId="{A6CABC88-60A1-42DB-858A-7A227CFA2565}" dt="2021-06-09T06:29:45.438" v="1523" actId="207"/>
          <ac:spMkLst>
            <pc:docMk/>
            <pc:sldMk cId="4030792800" sldId="275"/>
            <ac:spMk id="15" creationId="{10D0EEE2-222A-4299-8BD7-0ED8B83D7CC8}"/>
          </ac:spMkLst>
        </pc:spChg>
        <pc:spChg chg="mod">
          <ac:chgData name="Khiem Le" userId="5f2941e859f13b45" providerId="LiveId" clId="{A6CABC88-60A1-42DB-858A-7A227CFA2565}" dt="2021-06-09T06:30:34.524" v="1541" actId="207"/>
          <ac:spMkLst>
            <pc:docMk/>
            <pc:sldMk cId="4030792800" sldId="275"/>
            <ac:spMk id="18" creationId="{3478197D-794B-4DFC-BD8D-7760D34C2B9E}"/>
          </ac:spMkLst>
        </pc:spChg>
        <pc:spChg chg="mod">
          <ac:chgData name="Khiem Le" userId="5f2941e859f13b45" providerId="LiveId" clId="{A6CABC88-60A1-42DB-858A-7A227CFA2565}" dt="2021-06-09T06:30:53.772" v="1549" actId="207"/>
          <ac:spMkLst>
            <pc:docMk/>
            <pc:sldMk cId="4030792800" sldId="275"/>
            <ac:spMk id="19" creationId="{F0DE42DE-CDAF-425A-AEA6-9CC11C5FCFF2}"/>
          </ac:spMkLst>
        </pc:spChg>
        <pc:spChg chg="mod">
          <ac:chgData name="Khiem Le" userId="5f2941e859f13b45" providerId="LiveId" clId="{A6CABC88-60A1-42DB-858A-7A227CFA2565}" dt="2021-06-09T06:30:39.770" v="1544" actId="207"/>
          <ac:spMkLst>
            <pc:docMk/>
            <pc:sldMk cId="4030792800" sldId="275"/>
            <ac:spMk id="22" creationId="{52205D99-AD9D-4BFC-8213-D72CA0D5ACD6}"/>
          </ac:spMkLst>
        </pc:spChg>
        <pc:spChg chg="mod">
          <ac:chgData name="Khiem Le" userId="5f2941e859f13b45" providerId="LiveId" clId="{A6CABC88-60A1-42DB-858A-7A227CFA2565}" dt="2021-06-09T06:30:52.079" v="1548" actId="207"/>
          <ac:spMkLst>
            <pc:docMk/>
            <pc:sldMk cId="4030792800" sldId="275"/>
            <ac:spMk id="23" creationId="{E5D2CD53-7247-4D40-B04B-C2F3CD266F93}"/>
          </ac:spMkLst>
        </pc:spChg>
        <pc:spChg chg="mod">
          <ac:chgData name="Khiem Le" userId="5f2941e859f13b45" providerId="LiveId" clId="{A6CABC88-60A1-42DB-858A-7A227CFA2565}" dt="2021-06-09T06:29:45.438" v="1523" actId="207"/>
          <ac:spMkLst>
            <pc:docMk/>
            <pc:sldMk cId="4030792800" sldId="275"/>
            <ac:spMk id="24" creationId="{C54161CC-0557-4932-9414-62B5BCB71DCC}"/>
          </ac:spMkLst>
        </pc:spChg>
        <pc:spChg chg="mod">
          <ac:chgData name="Khiem Le" userId="5f2941e859f13b45" providerId="LiveId" clId="{A6CABC88-60A1-42DB-858A-7A227CFA2565}" dt="2021-06-09T06:29:45.438" v="1523" actId="207"/>
          <ac:spMkLst>
            <pc:docMk/>
            <pc:sldMk cId="4030792800" sldId="275"/>
            <ac:spMk id="25" creationId="{C3881AC0-E674-4156-9938-F04E6F30C560}"/>
          </ac:spMkLst>
        </pc:spChg>
        <pc:spChg chg="mod">
          <ac:chgData name="Khiem Le" userId="5f2941e859f13b45" providerId="LiveId" clId="{A6CABC88-60A1-42DB-858A-7A227CFA2565}" dt="2021-06-09T06:29:45.438" v="1523" actId="207"/>
          <ac:spMkLst>
            <pc:docMk/>
            <pc:sldMk cId="4030792800" sldId="275"/>
            <ac:spMk id="26" creationId="{A75BAF91-B282-4141-8F64-05920B2FB924}"/>
          </ac:spMkLst>
        </pc:spChg>
        <pc:spChg chg="mod">
          <ac:chgData name="Khiem Le" userId="5f2941e859f13b45" providerId="LiveId" clId="{A6CABC88-60A1-42DB-858A-7A227CFA2565}" dt="2021-06-09T06:29:45.438" v="1523" actId="207"/>
          <ac:spMkLst>
            <pc:docMk/>
            <pc:sldMk cId="4030792800" sldId="275"/>
            <ac:spMk id="27" creationId="{FC09EF9D-BF71-4EB2-A6FE-D197B549B5E8}"/>
          </ac:spMkLst>
        </pc:spChg>
        <pc:spChg chg="mod">
          <ac:chgData name="Khiem Le" userId="5f2941e859f13b45" providerId="LiveId" clId="{A6CABC88-60A1-42DB-858A-7A227CFA2565}" dt="2021-06-09T06:30:41.384" v="1545" actId="207"/>
          <ac:spMkLst>
            <pc:docMk/>
            <pc:sldMk cId="4030792800" sldId="275"/>
            <ac:spMk id="28" creationId="{DCB5EE49-9FB9-4210-9C58-0E7AE98860B7}"/>
          </ac:spMkLst>
        </pc:spChg>
        <pc:spChg chg="mod">
          <ac:chgData name="Khiem Le" userId="5f2941e859f13b45" providerId="LiveId" clId="{A6CABC88-60A1-42DB-858A-7A227CFA2565}" dt="2021-06-09T06:30:36.466" v="1542" actId="207"/>
          <ac:spMkLst>
            <pc:docMk/>
            <pc:sldMk cId="4030792800" sldId="275"/>
            <ac:spMk id="29" creationId="{B1928368-C795-4EA9-9220-152444FB331E}"/>
          </ac:spMkLst>
        </pc:spChg>
        <pc:spChg chg="mod">
          <ac:chgData name="Khiem Le" userId="5f2941e859f13b45" providerId="LiveId" clId="{A6CABC88-60A1-42DB-858A-7A227CFA2565}" dt="2021-06-09T06:30:44.004" v="1546" actId="207"/>
          <ac:spMkLst>
            <pc:docMk/>
            <pc:sldMk cId="4030792800" sldId="275"/>
            <ac:spMk id="35" creationId="{65EED8B9-D3F3-4A37-AF71-CD6B1F42D92F}"/>
          </ac:spMkLst>
        </pc:spChg>
        <pc:spChg chg="mod">
          <ac:chgData name="Khiem Le" userId="5f2941e859f13b45" providerId="LiveId" clId="{A6CABC88-60A1-42DB-858A-7A227CFA2565}" dt="2021-06-09T06:30:38.259" v="1543" actId="207"/>
          <ac:spMkLst>
            <pc:docMk/>
            <pc:sldMk cId="4030792800" sldId="275"/>
            <ac:spMk id="37" creationId="{828CF474-DDD1-48CD-A377-FF3619998055}"/>
          </ac:spMkLst>
        </pc:spChg>
        <pc:spChg chg="mod">
          <ac:chgData name="Khiem Le" userId="5f2941e859f13b45" providerId="LiveId" clId="{A6CABC88-60A1-42DB-858A-7A227CFA2565}" dt="2021-06-09T06:29:45.438" v="1523" actId="207"/>
          <ac:spMkLst>
            <pc:docMk/>
            <pc:sldMk cId="4030792800" sldId="275"/>
            <ac:spMk id="43" creationId="{995039ED-438B-43C2-8535-599C0F86D90B}"/>
          </ac:spMkLst>
        </pc:spChg>
        <pc:spChg chg="mod">
          <ac:chgData name="Khiem Le" userId="5f2941e859f13b45" providerId="LiveId" clId="{A6CABC88-60A1-42DB-858A-7A227CFA2565}" dt="2021-06-09T06:29:45.438" v="1523" actId="207"/>
          <ac:spMkLst>
            <pc:docMk/>
            <pc:sldMk cId="4030792800" sldId="275"/>
            <ac:spMk id="45" creationId="{69B63DCD-46E1-481F-A82C-F5DAED952CF1}"/>
          </ac:spMkLst>
        </pc:spChg>
        <pc:spChg chg="mod">
          <ac:chgData name="Khiem Le" userId="5f2941e859f13b45" providerId="LiveId" clId="{A6CABC88-60A1-42DB-858A-7A227CFA2565}" dt="2021-06-09T06:29:45.438" v="1523" actId="207"/>
          <ac:spMkLst>
            <pc:docMk/>
            <pc:sldMk cId="4030792800" sldId="275"/>
            <ac:spMk id="47" creationId="{F72EFB75-19D7-4967-9611-351B475F35F1}"/>
          </ac:spMkLst>
        </pc:spChg>
        <pc:spChg chg="mod">
          <ac:chgData name="Khiem Le" userId="5f2941e859f13b45" providerId="LiveId" clId="{A6CABC88-60A1-42DB-858A-7A227CFA2565}" dt="2021-06-09T06:29:45.438" v="1523" actId="207"/>
          <ac:spMkLst>
            <pc:docMk/>
            <pc:sldMk cId="4030792800" sldId="275"/>
            <ac:spMk id="49" creationId="{D663DCE2-0BF7-422A-951A-075F7DF135E6}"/>
          </ac:spMkLst>
        </pc:spChg>
      </pc:sldChg>
      <pc:sldChg chg="addSp delSp modSp add mod modTransition setBg setClrOvrMap">
        <pc:chgData name="Khiem Le" userId="5f2941e859f13b45" providerId="LiveId" clId="{A6CABC88-60A1-42DB-858A-7A227CFA2565}" dt="2021-06-09T08:57:28.251" v="3545"/>
        <pc:sldMkLst>
          <pc:docMk/>
          <pc:sldMk cId="4174450011" sldId="276"/>
        </pc:sldMkLst>
        <pc:spChg chg="add del">
          <ac:chgData name="Khiem Le" userId="5f2941e859f13b45" providerId="LiveId" clId="{A6CABC88-60A1-42DB-858A-7A227CFA2565}" dt="2021-06-09T06:36:21.369" v="1577" actId="478"/>
          <ac:spMkLst>
            <pc:docMk/>
            <pc:sldMk cId="4174450011" sldId="276"/>
            <ac:spMk id="2" creationId="{93DD25A6-4179-481F-8535-2299CA515085}"/>
          </ac:spMkLst>
        </pc:spChg>
        <pc:spChg chg="mod">
          <ac:chgData name="Khiem Le" userId="5f2941e859f13b45" providerId="LiveId" clId="{A6CABC88-60A1-42DB-858A-7A227CFA2565}" dt="2021-06-09T07:16:13.715" v="1612" actId="26606"/>
          <ac:spMkLst>
            <pc:docMk/>
            <pc:sldMk cId="4174450011" sldId="276"/>
            <ac:spMk id="22" creationId="{00000000-0000-0000-0000-000000000000}"/>
          </ac:spMkLst>
        </pc:spChg>
        <pc:spChg chg="mod">
          <ac:chgData name="Khiem Le" userId="5f2941e859f13b45" providerId="LiveId" clId="{A6CABC88-60A1-42DB-858A-7A227CFA2565}" dt="2021-06-09T07:16:50.882" v="1613" actId="255"/>
          <ac:spMkLst>
            <pc:docMk/>
            <pc:sldMk cId="4174450011" sldId="276"/>
            <ac:spMk id="91" creationId="{00000000-0000-0000-0000-000000000000}"/>
          </ac:spMkLst>
        </pc:spChg>
        <pc:spChg chg="del">
          <ac:chgData name="Khiem Le" userId="5f2941e859f13b45" providerId="LiveId" clId="{A6CABC88-60A1-42DB-858A-7A227CFA2565}" dt="2021-06-09T06:33:26.815" v="1562" actId="478"/>
          <ac:spMkLst>
            <pc:docMk/>
            <pc:sldMk cId="4174450011" sldId="276"/>
            <ac:spMk id="92" creationId="{00000000-0000-0000-0000-000000000000}"/>
          </ac:spMkLst>
        </pc:spChg>
        <pc:spChg chg="add del">
          <ac:chgData name="Khiem Le" userId="5f2941e859f13b45" providerId="LiveId" clId="{A6CABC88-60A1-42DB-858A-7A227CFA2565}" dt="2021-06-09T07:16:13.715" v="1612" actId="26606"/>
          <ac:spMkLst>
            <pc:docMk/>
            <pc:sldMk cId="4174450011" sldId="276"/>
            <ac:spMk id="96" creationId="{9AA72BD9-2C5A-4EDC-931F-5AA08EACA0F3}"/>
          </ac:spMkLst>
        </pc:spChg>
        <pc:spChg chg="add del">
          <ac:chgData name="Khiem Le" userId="5f2941e859f13b45" providerId="LiveId" clId="{A6CABC88-60A1-42DB-858A-7A227CFA2565}" dt="2021-06-09T07:16:13.715" v="1612" actId="26606"/>
          <ac:spMkLst>
            <pc:docMk/>
            <pc:sldMk cId="4174450011" sldId="276"/>
            <ac:spMk id="98" creationId="{DD3981AC-7B61-4947-BCF3-F7AA7FA385B9}"/>
          </ac:spMkLst>
        </pc:spChg>
        <pc:spChg chg="add del">
          <ac:chgData name="Khiem Le" userId="5f2941e859f13b45" providerId="LiveId" clId="{A6CABC88-60A1-42DB-858A-7A227CFA2565}" dt="2021-06-09T07:16:13.715" v="1612" actId="26606"/>
          <ac:spMkLst>
            <pc:docMk/>
            <pc:sldMk cId="4174450011" sldId="276"/>
            <ac:spMk id="100" creationId="{55D4142C-5077-457F-A6AD-3FECFDB39685}"/>
          </ac:spMkLst>
        </pc:spChg>
        <pc:spChg chg="add del">
          <ac:chgData name="Khiem Le" userId="5f2941e859f13b45" providerId="LiveId" clId="{A6CABC88-60A1-42DB-858A-7A227CFA2565}" dt="2021-06-09T07:16:13.715" v="1612" actId="26606"/>
          <ac:spMkLst>
            <pc:docMk/>
            <pc:sldMk cId="4174450011" sldId="276"/>
            <ac:spMk id="102" creationId="{7A5F0580-5EE9-419F-96EE-B6529EF6E7D0}"/>
          </ac:spMkLst>
        </pc:spChg>
        <pc:picChg chg="add mod ord modCrop">
          <ac:chgData name="Khiem Le" userId="5f2941e859f13b45" providerId="LiveId" clId="{A6CABC88-60A1-42DB-858A-7A227CFA2565}" dt="2021-06-09T07:16:13.715" v="1612" actId="26606"/>
          <ac:picMkLst>
            <pc:docMk/>
            <pc:sldMk cId="4174450011" sldId="276"/>
            <ac:picMk id="4" creationId="{B6D9334E-87BA-4FBD-B881-B818498A2ED5}"/>
          </ac:picMkLst>
        </pc:picChg>
      </pc:sldChg>
      <pc:sldChg chg="delSp modSp add del mod modTransition">
        <pc:chgData name="Khiem Le" userId="5f2941e859f13b45" providerId="LiveId" clId="{A6CABC88-60A1-42DB-858A-7A227CFA2565}" dt="2021-06-10T03:38:20.563" v="3576" actId="47"/>
        <pc:sldMkLst>
          <pc:docMk/>
          <pc:sldMk cId="1347411463" sldId="277"/>
        </pc:sldMkLst>
        <pc:spChg chg="mod">
          <ac:chgData name="Khiem Le" userId="5f2941e859f13b45" providerId="LiveId" clId="{A6CABC88-60A1-42DB-858A-7A227CFA2565}" dt="2021-06-09T07:17:41.992" v="1680" actId="14100"/>
          <ac:spMkLst>
            <pc:docMk/>
            <pc:sldMk cId="1347411463" sldId="277"/>
            <ac:spMk id="15" creationId="{00000000-0000-0000-0000-000000000000}"/>
          </ac:spMkLst>
        </pc:spChg>
        <pc:spChg chg="del">
          <ac:chgData name="Khiem Le" userId="5f2941e859f13b45" providerId="LiveId" clId="{A6CABC88-60A1-42DB-858A-7A227CFA2565}" dt="2021-06-09T07:17:34.868" v="1677" actId="478"/>
          <ac:spMkLst>
            <pc:docMk/>
            <pc:sldMk cId="1347411463" sldId="277"/>
            <ac:spMk id="16" creationId="{00000000-0000-0000-0000-000000000000}"/>
          </ac:spMkLst>
        </pc:spChg>
      </pc:sldChg>
      <pc:sldChg chg="modSp add del mod modTransition">
        <pc:chgData name="Khiem Le" userId="5f2941e859f13b45" providerId="LiveId" clId="{A6CABC88-60A1-42DB-858A-7A227CFA2565}" dt="2021-06-10T03:41:06.936" v="3662" actId="47"/>
        <pc:sldMkLst>
          <pc:docMk/>
          <pc:sldMk cId="2599994511" sldId="278"/>
        </pc:sldMkLst>
        <pc:spChg chg="mod">
          <ac:chgData name="Khiem Le" userId="5f2941e859f13b45" providerId="LiveId" clId="{A6CABC88-60A1-42DB-858A-7A227CFA2565}" dt="2021-06-09T07:18:20.040" v="1731" actId="20577"/>
          <ac:spMkLst>
            <pc:docMk/>
            <pc:sldMk cId="2599994511" sldId="278"/>
            <ac:spMk id="15" creationId="{00000000-0000-0000-0000-000000000000}"/>
          </ac:spMkLst>
        </pc:spChg>
      </pc:sldChg>
      <pc:sldChg chg="modSp add del mod">
        <pc:chgData name="Khiem Le" userId="5f2941e859f13b45" providerId="LiveId" clId="{A6CABC88-60A1-42DB-858A-7A227CFA2565}" dt="2021-06-09T07:21:45.106" v="1756" actId="47"/>
        <pc:sldMkLst>
          <pc:docMk/>
          <pc:sldMk cId="610422914" sldId="279"/>
        </pc:sldMkLst>
        <pc:spChg chg="mod">
          <ac:chgData name="Khiem Le" userId="5f2941e859f13b45" providerId="LiveId" clId="{A6CABC88-60A1-42DB-858A-7A227CFA2565}" dt="2021-06-09T07:21:40.409" v="1755" actId="20577"/>
          <ac:spMkLst>
            <pc:docMk/>
            <pc:sldMk cId="610422914" sldId="279"/>
            <ac:spMk id="31" creationId="{00000000-0000-0000-0000-000000000000}"/>
          </ac:spMkLst>
        </pc:spChg>
      </pc:sldChg>
      <pc:sldChg chg="delSp modSp add del mod">
        <pc:chgData name="Khiem Le" userId="5f2941e859f13b45" providerId="LiveId" clId="{A6CABC88-60A1-42DB-858A-7A227CFA2565}" dt="2021-06-09T08:18:09.165" v="2401" actId="47"/>
        <pc:sldMkLst>
          <pc:docMk/>
          <pc:sldMk cId="1198015712" sldId="279"/>
        </pc:sldMkLst>
        <pc:spChg chg="mod">
          <ac:chgData name="Khiem Le" userId="5f2941e859f13b45" providerId="LiveId" clId="{A6CABC88-60A1-42DB-858A-7A227CFA2565}" dt="2021-06-09T07:31:02.281" v="1874" actId="20577"/>
          <ac:spMkLst>
            <pc:docMk/>
            <pc:sldMk cId="1198015712" sldId="279"/>
            <ac:spMk id="91" creationId="{00000000-0000-0000-0000-000000000000}"/>
          </ac:spMkLst>
        </pc:spChg>
        <pc:spChg chg="del">
          <ac:chgData name="Khiem Le" userId="5f2941e859f13b45" providerId="LiveId" clId="{A6CABC88-60A1-42DB-858A-7A227CFA2565}" dt="2021-06-09T07:26:01.330" v="1869" actId="478"/>
          <ac:spMkLst>
            <pc:docMk/>
            <pc:sldMk cId="1198015712" sldId="279"/>
            <ac:spMk id="92" creationId="{00000000-0000-0000-0000-000000000000}"/>
          </ac:spMkLst>
        </pc:spChg>
      </pc:sldChg>
      <pc:sldChg chg="modSp add del mod">
        <pc:chgData name="Khiem Le" userId="5f2941e859f13b45" providerId="LiveId" clId="{A6CABC88-60A1-42DB-858A-7A227CFA2565}" dt="2021-06-09T07:22:35.259" v="1801" actId="47"/>
        <pc:sldMkLst>
          <pc:docMk/>
          <pc:sldMk cId="1886862236" sldId="279"/>
        </pc:sldMkLst>
        <pc:spChg chg="mod">
          <ac:chgData name="Khiem Le" userId="5f2941e859f13b45" providerId="LiveId" clId="{A6CABC88-60A1-42DB-858A-7A227CFA2565}" dt="2021-06-09T07:22:12.489" v="1800" actId="20577"/>
          <ac:spMkLst>
            <pc:docMk/>
            <pc:sldMk cId="1886862236" sldId="279"/>
            <ac:spMk id="91" creationId="{00000000-0000-0000-0000-000000000000}"/>
          </ac:spMkLst>
        </pc:spChg>
      </pc:sldChg>
      <pc:sldChg chg="addSp delSp modSp add mod modTransition">
        <pc:chgData name="Khiem Le" userId="5f2941e859f13b45" providerId="LiveId" clId="{A6CABC88-60A1-42DB-858A-7A227CFA2565}" dt="2021-06-09T08:57:28.251" v="3545"/>
        <pc:sldMkLst>
          <pc:docMk/>
          <pc:sldMk cId="2092116741" sldId="280"/>
        </pc:sldMkLst>
        <pc:spChg chg="mod">
          <ac:chgData name="Khiem Le" userId="5f2941e859f13b45" providerId="LiveId" clId="{A6CABC88-60A1-42DB-858A-7A227CFA2565}" dt="2021-06-09T07:32:56.375" v="1897" actId="20577"/>
          <ac:spMkLst>
            <pc:docMk/>
            <pc:sldMk cId="2092116741" sldId="280"/>
            <ac:spMk id="2" creationId="{00000000-0000-0000-0000-000000000000}"/>
          </ac:spMkLst>
        </pc:spChg>
        <pc:spChg chg="del">
          <ac:chgData name="Khiem Le" userId="5f2941e859f13b45" providerId="LiveId" clId="{A6CABC88-60A1-42DB-858A-7A227CFA2565}" dt="2021-06-09T07:32:58.635" v="1898" actId="478"/>
          <ac:spMkLst>
            <pc:docMk/>
            <pc:sldMk cId="2092116741" sldId="280"/>
            <ac:spMk id="3" creationId="{00000000-0000-0000-0000-000000000000}"/>
          </ac:spMkLst>
        </pc:spChg>
        <pc:spChg chg="add mod">
          <ac:chgData name="Khiem Le" userId="5f2941e859f13b45" providerId="LiveId" clId="{A6CABC88-60A1-42DB-858A-7A227CFA2565}" dt="2021-06-09T07:52:00.862" v="2394" actId="1076"/>
          <ac:spMkLst>
            <pc:docMk/>
            <pc:sldMk cId="2092116741" sldId="280"/>
            <ac:spMk id="20" creationId="{6F779F66-A251-492A-871B-0DB3E43A1D99}"/>
          </ac:spMkLst>
        </pc:spChg>
        <pc:spChg chg="del">
          <ac:chgData name="Khiem Le" userId="5f2941e859f13b45" providerId="LiveId" clId="{A6CABC88-60A1-42DB-858A-7A227CFA2565}" dt="2021-06-09T07:37:43.187" v="2373" actId="478"/>
          <ac:spMkLst>
            <pc:docMk/>
            <pc:sldMk cId="2092116741" sldId="280"/>
            <ac:spMk id="30" creationId="{00000000-0000-0000-0000-000000000000}"/>
          </ac:spMkLst>
        </pc:spChg>
        <pc:spChg chg="del">
          <ac:chgData name="Khiem Le" userId="5f2941e859f13b45" providerId="LiveId" clId="{A6CABC88-60A1-42DB-858A-7A227CFA2565}" dt="2021-06-09T07:37:44.782" v="2375" actId="478"/>
          <ac:spMkLst>
            <pc:docMk/>
            <pc:sldMk cId="2092116741" sldId="280"/>
            <ac:spMk id="34" creationId="{00000000-0000-0000-0000-000000000000}"/>
          </ac:spMkLst>
        </pc:spChg>
        <pc:spChg chg="del mod">
          <ac:chgData name="Khiem Le" userId="5f2941e859f13b45" providerId="LiveId" clId="{A6CABC88-60A1-42DB-858A-7A227CFA2565}" dt="2021-06-09T07:37:46.888" v="2376" actId="478"/>
          <ac:spMkLst>
            <pc:docMk/>
            <pc:sldMk cId="2092116741" sldId="280"/>
            <ac:spMk id="35" creationId="{00000000-0000-0000-0000-000000000000}"/>
          </ac:spMkLst>
        </pc:spChg>
        <pc:spChg chg="del">
          <ac:chgData name="Khiem Le" userId="5f2941e859f13b45" providerId="LiveId" clId="{A6CABC88-60A1-42DB-858A-7A227CFA2565}" dt="2021-06-09T07:37:48.019" v="2377" actId="478"/>
          <ac:spMkLst>
            <pc:docMk/>
            <pc:sldMk cId="2092116741" sldId="280"/>
            <ac:spMk id="36" creationId="{00000000-0000-0000-0000-000000000000}"/>
          </ac:spMkLst>
        </pc:spChg>
        <pc:spChg chg="mod">
          <ac:chgData name="Khiem Le" userId="5f2941e859f13b45" providerId="LiveId" clId="{A6CABC88-60A1-42DB-858A-7A227CFA2565}" dt="2021-06-09T07:38:22.138" v="2388" actId="1076"/>
          <ac:spMkLst>
            <pc:docMk/>
            <pc:sldMk cId="2092116741" sldId="280"/>
            <ac:spMk id="37" creationId="{00000000-0000-0000-0000-000000000000}"/>
          </ac:spMkLst>
        </pc:spChg>
        <pc:spChg chg="del">
          <ac:chgData name="Khiem Le" userId="5f2941e859f13b45" providerId="LiveId" clId="{A6CABC88-60A1-42DB-858A-7A227CFA2565}" dt="2021-06-09T07:38:04.934" v="2385" actId="478"/>
          <ac:spMkLst>
            <pc:docMk/>
            <pc:sldMk cId="2092116741" sldId="280"/>
            <ac:spMk id="38" creationId="{00000000-0000-0000-0000-000000000000}"/>
          </ac:spMkLst>
        </pc:spChg>
        <pc:spChg chg="mod">
          <ac:chgData name="Khiem Le" userId="5f2941e859f13b45" providerId="LiveId" clId="{A6CABC88-60A1-42DB-858A-7A227CFA2565}" dt="2021-06-09T07:38:22.138" v="2388" actId="1076"/>
          <ac:spMkLst>
            <pc:docMk/>
            <pc:sldMk cId="2092116741" sldId="280"/>
            <ac:spMk id="39" creationId="{00000000-0000-0000-0000-000000000000}"/>
          </ac:spMkLst>
        </pc:spChg>
        <pc:spChg chg="mod">
          <ac:chgData name="Khiem Le" userId="5f2941e859f13b45" providerId="LiveId" clId="{A6CABC88-60A1-42DB-858A-7A227CFA2565}" dt="2021-06-09T07:38:22.138" v="2388" actId="1076"/>
          <ac:spMkLst>
            <pc:docMk/>
            <pc:sldMk cId="2092116741" sldId="280"/>
            <ac:spMk id="40" creationId="{00000000-0000-0000-0000-000000000000}"/>
          </ac:spMkLst>
        </pc:spChg>
        <pc:spChg chg="mod">
          <ac:chgData name="Khiem Le" userId="5f2941e859f13b45" providerId="LiveId" clId="{A6CABC88-60A1-42DB-858A-7A227CFA2565}" dt="2021-06-09T07:38:35.729" v="2392" actId="1076"/>
          <ac:spMkLst>
            <pc:docMk/>
            <pc:sldMk cId="2092116741" sldId="280"/>
            <ac:spMk id="41" creationId="{00000000-0000-0000-0000-000000000000}"/>
          </ac:spMkLst>
        </pc:spChg>
        <pc:spChg chg="del">
          <ac:chgData name="Khiem Le" userId="5f2941e859f13b45" providerId="LiveId" clId="{A6CABC88-60A1-42DB-858A-7A227CFA2565}" dt="2021-06-09T07:38:03.444" v="2384" actId="478"/>
          <ac:spMkLst>
            <pc:docMk/>
            <pc:sldMk cId="2092116741" sldId="280"/>
            <ac:spMk id="42" creationId="{00000000-0000-0000-0000-000000000000}"/>
          </ac:spMkLst>
        </pc:spChg>
        <pc:spChg chg="mod">
          <ac:chgData name="Khiem Le" userId="5f2941e859f13b45" providerId="LiveId" clId="{A6CABC88-60A1-42DB-858A-7A227CFA2565}" dt="2021-06-09T07:38:35.729" v="2392" actId="1076"/>
          <ac:spMkLst>
            <pc:docMk/>
            <pc:sldMk cId="2092116741" sldId="280"/>
            <ac:spMk id="43" creationId="{00000000-0000-0000-0000-000000000000}"/>
          </ac:spMkLst>
        </pc:spChg>
        <pc:spChg chg="mod">
          <ac:chgData name="Khiem Le" userId="5f2941e859f13b45" providerId="LiveId" clId="{A6CABC88-60A1-42DB-858A-7A227CFA2565}" dt="2021-06-09T07:38:35.729" v="2392" actId="1076"/>
          <ac:spMkLst>
            <pc:docMk/>
            <pc:sldMk cId="2092116741" sldId="280"/>
            <ac:spMk id="44" creationId="{00000000-0000-0000-0000-000000000000}"/>
          </ac:spMkLst>
        </pc:spChg>
        <pc:spChg chg="mod">
          <ac:chgData name="Khiem Le" userId="5f2941e859f13b45" providerId="LiveId" clId="{A6CABC88-60A1-42DB-858A-7A227CFA2565}" dt="2021-06-09T07:33:07.963" v="1899" actId="1076"/>
          <ac:spMkLst>
            <pc:docMk/>
            <pc:sldMk cId="2092116741" sldId="280"/>
            <ac:spMk id="45" creationId="{00000000-0000-0000-0000-000000000000}"/>
          </ac:spMkLst>
        </pc:spChg>
        <pc:spChg chg="del mod">
          <ac:chgData name="Khiem Le" userId="5f2941e859f13b45" providerId="LiveId" clId="{A6CABC88-60A1-42DB-858A-7A227CFA2565}" dt="2021-06-09T07:33:57.725" v="2041" actId="478"/>
          <ac:spMkLst>
            <pc:docMk/>
            <pc:sldMk cId="2092116741" sldId="280"/>
            <ac:spMk id="46" creationId="{00000000-0000-0000-0000-000000000000}"/>
          </ac:spMkLst>
        </pc:spChg>
        <pc:spChg chg="mod">
          <ac:chgData name="Khiem Le" userId="5f2941e859f13b45" providerId="LiveId" clId="{A6CABC88-60A1-42DB-858A-7A227CFA2565}" dt="2021-06-09T07:34:30.105" v="2074" actId="404"/>
          <ac:spMkLst>
            <pc:docMk/>
            <pc:sldMk cId="2092116741" sldId="280"/>
            <ac:spMk id="47" creationId="{00000000-0000-0000-0000-000000000000}"/>
          </ac:spMkLst>
        </pc:spChg>
        <pc:spChg chg="mod">
          <ac:chgData name="Khiem Le" userId="5f2941e859f13b45" providerId="LiveId" clId="{A6CABC88-60A1-42DB-858A-7A227CFA2565}" dt="2021-06-09T07:37:25.366" v="2370" actId="207"/>
          <ac:spMkLst>
            <pc:docMk/>
            <pc:sldMk cId="2092116741" sldId="280"/>
            <ac:spMk id="48" creationId="{00000000-0000-0000-0000-000000000000}"/>
          </ac:spMkLst>
        </pc:spChg>
      </pc:sldChg>
      <pc:sldChg chg="addSp delSp modSp add mod modTransition">
        <pc:chgData name="Khiem Le" userId="5f2941e859f13b45" providerId="LiveId" clId="{A6CABC88-60A1-42DB-858A-7A227CFA2565}" dt="2021-06-09T08:57:28.251" v="3545"/>
        <pc:sldMkLst>
          <pc:docMk/>
          <pc:sldMk cId="2476021198" sldId="281"/>
        </pc:sldMkLst>
        <pc:spChg chg="add del">
          <ac:chgData name="Khiem Le" userId="5f2941e859f13b45" providerId="LiveId" clId="{A6CABC88-60A1-42DB-858A-7A227CFA2565}" dt="2021-06-09T08:31:41.395" v="2856" actId="931"/>
          <ac:spMkLst>
            <pc:docMk/>
            <pc:sldMk cId="2476021198" sldId="281"/>
            <ac:spMk id="2" creationId="{00000000-0000-0000-0000-000000000000}"/>
          </ac:spMkLst>
        </pc:spChg>
        <pc:spChg chg="mod">
          <ac:chgData name="Khiem Le" userId="5f2941e859f13b45" providerId="LiveId" clId="{A6CABC88-60A1-42DB-858A-7A227CFA2565}" dt="2021-06-09T08:29:09.569" v="2638" actId="14100"/>
          <ac:spMkLst>
            <pc:docMk/>
            <pc:sldMk cId="2476021198" sldId="281"/>
            <ac:spMk id="4" creationId="{00000000-0000-0000-0000-000000000000}"/>
          </ac:spMkLst>
        </pc:spChg>
        <pc:spChg chg="mod">
          <ac:chgData name="Khiem Le" userId="5f2941e859f13b45" providerId="LiveId" clId="{A6CABC88-60A1-42DB-858A-7A227CFA2565}" dt="2021-06-09T08:30:13.060" v="2853" actId="207"/>
          <ac:spMkLst>
            <pc:docMk/>
            <pc:sldMk cId="2476021198" sldId="281"/>
            <ac:spMk id="5" creationId="{00000000-0000-0000-0000-000000000000}"/>
          </ac:spMkLst>
        </pc:spChg>
        <pc:spChg chg="mod">
          <ac:chgData name="Khiem Le" userId="5f2941e859f13b45" providerId="LiveId" clId="{A6CABC88-60A1-42DB-858A-7A227CFA2565}" dt="2021-06-09T08:28:14.650" v="2503" actId="14100"/>
          <ac:spMkLst>
            <pc:docMk/>
            <pc:sldMk cId="2476021198" sldId="281"/>
            <ac:spMk id="6" creationId="{00000000-0000-0000-0000-000000000000}"/>
          </ac:spMkLst>
        </pc:spChg>
        <pc:spChg chg="mod">
          <ac:chgData name="Khiem Le" userId="5f2941e859f13b45" providerId="LiveId" clId="{A6CABC88-60A1-42DB-858A-7A227CFA2565}" dt="2021-06-09T08:29:47.860" v="2776" actId="255"/>
          <ac:spMkLst>
            <pc:docMk/>
            <pc:sldMk cId="2476021198" sldId="281"/>
            <ac:spMk id="7" creationId="{00000000-0000-0000-0000-000000000000}"/>
          </ac:spMkLst>
        </pc:spChg>
        <pc:spChg chg="mod">
          <ac:chgData name="Khiem Le" userId="5f2941e859f13b45" providerId="LiveId" clId="{A6CABC88-60A1-42DB-858A-7A227CFA2565}" dt="2021-06-09T08:29:01.917" v="2636" actId="255"/>
          <ac:spMkLst>
            <pc:docMk/>
            <pc:sldMk cId="2476021198" sldId="281"/>
            <ac:spMk id="8" creationId="{00000000-0000-0000-0000-000000000000}"/>
          </ac:spMkLst>
        </pc:spChg>
        <pc:spChg chg="mod">
          <ac:chgData name="Khiem Le" userId="5f2941e859f13b45" providerId="LiveId" clId="{A6CABC88-60A1-42DB-858A-7A227CFA2565}" dt="2021-06-09T08:29:56.521" v="2777" actId="207"/>
          <ac:spMkLst>
            <pc:docMk/>
            <pc:sldMk cId="2476021198" sldId="281"/>
            <ac:spMk id="9" creationId="{00000000-0000-0000-0000-000000000000}"/>
          </ac:spMkLst>
        </pc:spChg>
        <pc:spChg chg="add del mod">
          <ac:chgData name="Khiem Le" userId="5f2941e859f13b45" providerId="LiveId" clId="{A6CABC88-60A1-42DB-858A-7A227CFA2565}" dt="2021-06-09T08:32:01.909" v="2861" actId="1076"/>
          <ac:spMkLst>
            <pc:docMk/>
            <pc:sldMk cId="2476021198" sldId="281"/>
            <ac:spMk id="10" creationId="{00000000-0000-0000-0000-000000000000}"/>
          </ac:spMkLst>
        </pc:spChg>
        <pc:spChg chg="mod">
          <ac:chgData name="Khiem Le" userId="5f2941e859f13b45" providerId="LiveId" clId="{A6CABC88-60A1-42DB-858A-7A227CFA2565}" dt="2021-06-09T08:32:39.437" v="2887" actId="1076"/>
          <ac:spMkLst>
            <pc:docMk/>
            <pc:sldMk cId="2476021198" sldId="281"/>
            <ac:spMk id="11" creationId="{00000000-0000-0000-0000-000000000000}"/>
          </ac:spMkLst>
        </pc:spChg>
        <pc:spChg chg="mod">
          <ac:chgData name="Khiem Le" userId="5f2941e859f13b45" providerId="LiveId" clId="{A6CABC88-60A1-42DB-858A-7A227CFA2565}" dt="2021-06-09T08:32:23.230" v="2867" actId="1076"/>
          <ac:spMkLst>
            <pc:docMk/>
            <pc:sldMk cId="2476021198" sldId="281"/>
            <ac:spMk id="12" creationId="{00000000-0000-0000-0000-000000000000}"/>
          </ac:spMkLst>
        </pc:spChg>
        <pc:spChg chg="mod">
          <ac:chgData name="Khiem Le" userId="5f2941e859f13b45" providerId="LiveId" clId="{A6CABC88-60A1-42DB-858A-7A227CFA2565}" dt="2021-06-09T08:32:57.005" v="2889" actId="1076"/>
          <ac:spMkLst>
            <pc:docMk/>
            <pc:sldMk cId="2476021198" sldId="281"/>
            <ac:spMk id="14" creationId="{00000000-0000-0000-0000-000000000000}"/>
          </ac:spMkLst>
        </pc:spChg>
        <pc:spChg chg="mod">
          <ac:chgData name="Khiem Le" userId="5f2941e859f13b45" providerId="LiveId" clId="{A6CABC88-60A1-42DB-858A-7A227CFA2565}" dt="2021-06-09T08:32:57.005" v="2889" actId="1076"/>
          <ac:spMkLst>
            <pc:docMk/>
            <pc:sldMk cId="2476021198" sldId="281"/>
            <ac:spMk id="15" creationId="{00000000-0000-0000-0000-000000000000}"/>
          </ac:spMkLst>
        </pc:spChg>
        <pc:spChg chg="del">
          <ac:chgData name="Khiem Le" userId="5f2941e859f13b45" providerId="LiveId" clId="{A6CABC88-60A1-42DB-858A-7A227CFA2565}" dt="2021-06-09T08:32:04.510" v="2862" actId="478"/>
          <ac:spMkLst>
            <pc:docMk/>
            <pc:sldMk cId="2476021198" sldId="281"/>
            <ac:spMk id="19" creationId="{00000000-0000-0000-0000-000000000000}"/>
          </ac:spMkLst>
        </pc:spChg>
        <pc:spChg chg="mod">
          <ac:chgData name="Khiem Le" userId="5f2941e859f13b45" providerId="LiveId" clId="{A6CABC88-60A1-42DB-858A-7A227CFA2565}" dt="2021-06-09T08:19:50.036" v="2434" actId="20577"/>
          <ac:spMkLst>
            <pc:docMk/>
            <pc:sldMk cId="2476021198" sldId="281"/>
            <ac:spMk id="20" creationId="{00000000-0000-0000-0000-000000000000}"/>
          </ac:spMkLst>
        </pc:spChg>
        <pc:spChg chg="add del">
          <ac:chgData name="Khiem Le" userId="5f2941e859f13b45" providerId="LiveId" clId="{A6CABC88-60A1-42DB-858A-7A227CFA2565}" dt="2021-06-09T08:20:09.677" v="2439" actId="478"/>
          <ac:spMkLst>
            <pc:docMk/>
            <pc:sldMk cId="2476021198" sldId="281"/>
            <ac:spMk id="21" creationId="{00000000-0000-0000-0000-000000000000}"/>
          </ac:spMkLst>
        </pc:spChg>
        <pc:grpChg chg="mod">
          <ac:chgData name="Khiem Le" userId="5f2941e859f13b45" providerId="LiveId" clId="{A6CABC88-60A1-42DB-858A-7A227CFA2565}" dt="2021-06-09T08:32:57.005" v="2889" actId="1076"/>
          <ac:grpSpMkLst>
            <pc:docMk/>
            <pc:sldMk cId="2476021198" sldId="281"/>
            <ac:grpSpMk id="13" creationId="{00000000-0000-0000-0000-000000000000}"/>
          </ac:grpSpMkLst>
        </pc:grpChg>
        <pc:grpChg chg="del">
          <ac:chgData name="Khiem Le" userId="5f2941e859f13b45" providerId="LiveId" clId="{A6CABC88-60A1-42DB-858A-7A227CFA2565}" dt="2021-06-09T08:32:09.732" v="2863" actId="478"/>
          <ac:grpSpMkLst>
            <pc:docMk/>
            <pc:sldMk cId="2476021198" sldId="281"/>
            <ac:grpSpMk id="16" creationId="{00000000-0000-0000-0000-000000000000}"/>
          </ac:grpSpMkLst>
        </pc:grpChg>
        <pc:picChg chg="add del mod">
          <ac:chgData name="Khiem Le" userId="5f2941e859f13b45" providerId="LiveId" clId="{A6CABC88-60A1-42DB-858A-7A227CFA2565}" dt="2021-06-09T08:31:11.419" v="2855" actId="931"/>
          <ac:picMkLst>
            <pc:docMk/>
            <pc:sldMk cId="2476021198" sldId="281"/>
            <ac:picMk id="22" creationId="{C63E9A31-759C-41A6-AB10-1DA49426AB09}"/>
          </ac:picMkLst>
        </pc:picChg>
        <pc:picChg chg="add del mod">
          <ac:chgData name="Khiem Le" userId="5f2941e859f13b45" providerId="LiveId" clId="{A6CABC88-60A1-42DB-858A-7A227CFA2565}" dt="2021-06-09T08:31:11.419" v="2855" actId="931"/>
          <ac:picMkLst>
            <pc:docMk/>
            <pc:sldMk cId="2476021198" sldId="281"/>
            <ac:picMk id="24" creationId="{48238AB8-026F-416C-B225-D04E709DB94B}"/>
          </ac:picMkLst>
        </pc:picChg>
        <pc:picChg chg="add del mod">
          <ac:chgData name="Khiem Le" userId="5f2941e859f13b45" providerId="LiveId" clId="{A6CABC88-60A1-42DB-858A-7A227CFA2565}" dt="2021-06-09T08:31:11.419" v="2855" actId="931"/>
          <ac:picMkLst>
            <pc:docMk/>
            <pc:sldMk cId="2476021198" sldId="281"/>
            <ac:picMk id="26" creationId="{BBF7F966-AE47-4A4F-9CF0-265E8EA5E447}"/>
          </ac:picMkLst>
        </pc:picChg>
        <pc:picChg chg="add del mod">
          <ac:chgData name="Khiem Le" userId="5f2941e859f13b45" providerId="LiveId" clId="{A6CABC88-60A1-42DB-858A-7A227CFA2565}" dt="2021-06-09T08:31:11.419" v="2855" actId="931"/>
          <ac:picMkLst>
            <pc:docMk/>
            <pc:sldMk cId="2476021198" sldId="281"/>
            <ac:picMk id="28" creationId="{7E5CF5C7-FB56-421E-9127-B8B058600C3E}"/>
          </ac:picMkLst>
        </pc:picChg>
        <pc:picChg chg="add mod modCrop">
          <ac:chgData name="Khiem Le" userId="5f2941e859f13b45" providerId="LiveId" clId="{A6CABC88-60A1-42DB-858A-7A227CFA2565}" dt="2021-06-09T08:31:47.773" v="2857" actId="18131"/>
          <ac:picMkLst>
            <pc:docMk/>
            <pc:sldMk cId="2476021198" sldId="281"/>
            <ac:picMk id="30" creationId="{BEACF470-003E-430C-B7FA-36E0D1B73ABC}"/>
          </ac:picMkLst>
        </pc:picChg>
        <pc:picChg chg="add mod">
          <ac:chgData name="Khiem Le" userId="5f2941e859f13b45" providerId="LiveId" clId="{A6CABC88-60A1-42DB-858A-7A227CFA2565}" dt="2021-06-09T08:33:32.888" v="2896" actId="1076"/>
          <ac:picMkLst>
            <pc:docMk/>
            <pc:sldMk cId="2476021198" sldId="281"/>
            <ac:picMk id="32" creationId="{851AF5B6-F7A8-4587-828A-65069C3252C2}"/>
          </ac:picMkLst>
        </pc:picChg>
        <pc:picChg chg="add mod">
          <ac:chgData name="Khiem Le" userId="5f2941e859f13b45" providerId="LiveId" clId="{A6CABC88-60A1-42DB-858A-7A227CFA2565}" dt="2021-06-09T08:34:13.836" v="2900" actId="1076"/>
          <ac:picMkLst>
            <pc:docMk/>
            <pc:sldMk cId="2476021198" sldId="281"/>
            <ac:picMk id="34" creationId="{9263994A-91CD-49C2-948F-2C1CE362A9FA}"/>
          </ac:picMkLst>
        </pc:picChg>
      </pc:sldChg>
      <pc:sldChg chg="addSp delSp modSp add mod modTransition">
        <pc:chgData name="Khiem Le" userId="5f2941e859f13b45" providerId="LiveId" clId="{A6CABC88-60A1-42DB-858A-7A227CFA2565}" dt="2021-06-09T08:57:28.251" v="3545"/>
        <pc:sldMkLst>
          <pc:docMk/>
          <pc:sldMk cId="199765780" sldId="282"/>
        </pc:sldMkLst>
        <pc:spChg chg="del">
          <ac:chgData name="Khiem Le" userId="5f2941e859f13b45" providerId="LiveId" clId="{A6CABC88-60A1-42DB-858A-7A227CFA2565}" dt="2021-06-09T08:35:54.112" v="2989" actId="478"/>
          <ac:spMkLst>
            <pc:docMk/>
            <pc:sldMk cId="199765780" sldId="282"/>
            <ac:spMk id="2" creationId="{00000000-0000-0000-0000-000000000000}"/>
          </ac:spMkLst>
        </pc:spChg>
        <pc:spChg chg="add del mod">
          <ac:chgData name="Khiem Le" userId="5f2941e859f13b45" providerId="LiveId" clId="{A6CABC88-60A1-42DB-858A-7A227CFA2565}" dt="2021-06-09T08:39:21.609" v="3277" actId="478"/>
          <ac:spMkLst>
            <pc:docMk/>
            <pc:sldMk cId="199765780" sldId="282"/>
            <ac:spMk id="3" creationId="{900919E9-64DB-4222-A8CC-79A7DFF36FB4}"/>
          </ac:spMkLst>
        </pc:spChg>
        <pc:spChg chg="del">
          <ac:chgData name="Khiem Le" userId="5f2941e859f13b45" providerId="LiveId" clId="{A6CABC88-60A1-42DB-858A-7A227CFA2565}" dt="2021-06-09T08:35:53.056" v="2988" actId="478"/>
          <ac:spMkLst>
            <pc:docMk/>
            <pc:sldMk cId="199765780" sldId="282"/>
            <ac:spMk id="12" creationId="{00000000-0000-0000-0000-000000000000}"/>
          </ac:spMkLst>
        </pc:spChg>
        <pc:spChg chg="del">
          <ac:chgData name="Khiem Le" userId="5f2941e859f13b45" providerId="LiveId" clId="{A6CABC88-60A1-42DB-858A-7A227CFA2565}" dt="2021-06-09T08:35:51.354" v="2987" actId="478"/>
          <ac:spMkLst>
            <pc:docMk/>
            <pc:sldMk cId="199765780" sldId="282"/>
            <ac:spMk id="13" creationId="{00000000-0000-0000-0000-000000000000}"/>
          </ac:spMkLst>
        </pc:spChg>
        <pc:spChg chg="mod">
          <ac:chgData name="Khiem Le" userId="5f2941e859f13b45" providerId="LiveId" clId="{A6CABC88-60A1-42DB-858A-7A227CFA2565}" dt="2021-06-09T08:41:47.151" v="3293" actId="1076"/>
          <ac:spMkLst>
            <pc:docMk/>
            <pc:sldMk cId="199765780" sldId="282"/>
            <ac:spMk id="14" creationId="{00000000-0000-0000-0000-000000000000}"/>
          </ac:spMkLst>
        </pc:spChg>
        <pc:spChg chg="mod">
          <ac:chgData name="Khiem Le" userId="5f2941e859f13b45" providerId="LiveId" clId="{A6CABC88-60A1-42DB-858A-7A227CFA2565}" dt="2021-06-09T08:41:47.151" v="3293" actId="1076"/>
          <ac:spMkLst>
            <pc:docMk/>
            <pc:sldMk cId="199765780" sldId="282"/>
            <ac:spMk id="15" creationId="{00000000-0000-0000-0000-000000000000}"/>
          </ac:spMkLst>
        </pc:spChg>
        <pc:spChg chg="del">
          <ac:chgData name="Khiem Le" userId="5f2941e859f13b45" providerId="LiveId" clId="{A6CABC88-60A1-42DB-858A-7A227CFA2565}" dt="2021-06-09T08:35:44.772" v="2983" actId="478"/>
          <ac:spMkLst>
            <pc:docMk/>
            <pc:sldMk cId="199765780" sldId="282"/>
            <ac:spMk id="16" creationId="{00000000-0000-0000-0000-000000000000}"/>
          </ac:spMkLst>
        </pc:spChg>
        <pc:spChg chg="del">
          <ac:chgData name="Khiem Le" userId="5f2941e859f13b45" providerId="LiveId" clId="{A6CABC88-60A1-42DB-858A-7A227CFA2565}" dt="2021-06-09T08:35:47.934" v="2984" actId="478"/>
          <ac:spMkLst>
            <pc:docMk/>
            <pc:sldMk cId="199765780" sldId="282"/>
            <ac:spMk id="17" creationId="{00000000-0000-0000-0000-000000000000}"/>
          </ac:spMkLst>
        </pc:spChg>
        <pc:spChg chg="del">
          <ac:chgData name="Khiem Le" userId="5f2941e859f13b45" providerId="LiveId" clId="{A6CABC88-60A1-42DB-858A-7A227CFA2565}" dt="2021-06-09T08:36:19.369" v="3004" actId="478"/>
          <ac:spMkLst>
            <pc:docMk/>
            <pc:sldMk cId="199765780" sldId="282"/>
            <ac:spMk id="18" creationId="{00000000-0000-0000-0000-000000000000}"/>
          </ac:spMkLst>
        </pc:spChg>
        <pc:spChg chg="del">
          <ac:chgData name="Khiem Le" userId="5f2941e859f13b45" providerId="LiveId" clId="{A6CABC88-60A1-42DB-858A-7A227CFA2565}" dt="2021-06-09T08:35:48.995" v="2985" actId="478"/>
          <ac:spMkLst>
            <pc:docMk/>
            <pc:sldMk cId="199765780" sldId="282"/>
            <ac:spMk id="19" creationId="{00000000-0000-0000-0000-000000000000}"/>
          </ac:spMkLst>
        </pc:spChg>
        <pc:spChg chg="add mod">
          <ac:chgData name="Khiem Le" userId="5f2941e859f13b45" providerId="LiveId" clId="{A6CABC88-60A1-42DB-858A-7A227CFA2565}" dt="2021-06-09T08:41:47.151" v="3293" actId="1076"/>
          <ac:spMkLst>
            <pc:docMk/>
            <pc:sldMk cId="199765780" sldId="282"/>
            <ac:spMk id="20" creationId="{9D2A1026-C911-4551-89C3-979FB26CE96B}"/>
          </ac:spMkLst>
        </pc:spChg>
        <pc:spChg chg="add mod">
          <ac:chgData name="Khiem Le" userId="5f2941e859f13b45" providerId="LiveId" clId="{A6CABC88-60A1-42DB-858A-7A227CFA2565}" dt="2021-06-09T08:41:47.151" v="3293" actId="1076"/>
          <ac:spMkLst>
            <pc:docMk/>
            <pc:sldMk cId="199765780" sldId="282"/>
            <ac:spMk id="21" creationId="{B61E5D5D-2ADE-4DE2-9CE7-55EE4A5E5F92}"/>
          </ac:spMkLst>
        </pc:spChg>
        <pc:spChg chg="add mod">
          <ac:chgData name="Khiem Le" userId="5f2941e859f13b45" providerId="LiveId" clId="{A6CABC88-60A1-42DB-858A-7A227CFA2565}" dt="2021-06-09T08:41:47.151" v="3293" actId="1076"/>
          <ac:spMkLst>
            <pc:docMk/>
            <pc:sldMk cId="199765780" sldId="282"/>
            <ac:spMk id="22" creationId="{339F01D4-B257-471D-B30F-428128C1B146}"/>
          </ac:spMkLst>
        </pc:spChg>
        <pc:spChg chg="add mod">
          <ac:chgData name="Khiem Le" userId="5f2941e859f13b45" providerId="LiveId" clId="{A6CABC88-60A1-42DB-858A-7A227CFA2565}" dt="2021-06-09T08:41:47.151" v="3293" actId="1076"/>
          <ac:spMkLst>
            <pc:docMk/>
            <pc:sldMk cId="199765780" sldId="282"/>
            <ac:spMk id="23" creationId="{7777515A-8773-4912-B89D-0DAB64EEAABF}"/>
          </ac:spMkLst>
        </pc:spChg>
        <pc:spChg chg="del">
          <ac:chgData name="Khiem Le" userId="5f2941e859f13b45" providerId="LiveId" clId="{A6CABC88-60A1-42DB-858A-7A227CFA2565}" dt="2021-06-09T08:36:20.647" v="3005" actId="478"/>
          <ac:spMkLst>
            <pc:docMk/>
            <pc:sldMk cId="199765780" sldId="282"/>
            <ac:spMk id="26" creationId="{00000000-0000-0000-0000-000000000000}"/>
          </ac:spMkLst>
        </pc:spChg>
        <pc:spChg chg="del">
          <ac:chgData name="Khiem Le" userId="5f2941e859f13b45" providerId="LiveId" clId="{A6CABC88-60A1-42DB-858A-7A227CFA2565}" dt="2021-06-09T08:35:50.069" v="2986" actId="478"/>
          <ac:spMkLst>
            <pc:docMk/>
            <pc:sldMk cId="199765780" sldId="282"/>
            <ac:spMk id="27" creationId="{00000000-0000-0000-0000-000000000000}"/>
          </ac:spMkLst>
        </pc:spChg>
        <pc:spChg chg="mod">
          <ac:chgData name="Khiem Le" userId="5f2941e859f13b45" providerId="LiveId" clId="{A6CABC88-60A1-42DB-858A-7A227CFA2565}" dt="2021-06-09T08:41:47.151" v="3293" actId="1076"/>
          <ac:spMkLst>
            <pc:docMk/>
            <pc:sldMk cId="199765780" sldId="282"/>
            <ac:spMk id="28" creationId="{00000000-0000-0000-0000-000000000000}"/>
          </ac:spMkLst>
        </pc:spChg>
        <pc:spChg chg="mod">
          <ac:chgData name="Khiem Le" userId="5f2941e859f13b45" providerId="LiveId" clId="{A6CABC88-60A1-42DB-858A-7A227CFA2565}" dt="2021-06-09T08:41:47.151" v="3293" actId="1076"/>
          <ac:spMkLst>
            <pc:docMk/>
            <pc:sldMk cId="199765780" sldId="282"/>
            <ac:spMk id="29" creationId="{00000000-0000-0000-0000-000000000000}"/>
          </ac:spMkLst>
        </pc:spChg>
        <pc:spChg chg="mod">
          <ac:chgData name="Khiem Le" userId="5f2941e859f13b45" providerId="LiveId" clId="{A6CABC88-60A1-42DB-858A-7A227CFA2565}" dt="2021-06-09T08:41:47.151" v="3293" actId="1076"/>
          <ac:spMkLst>
            <pc:docMk/>
            <pc:sldMk cId="199765780" sldId="282"/>
            <ac:spMk id="30" creationId="{00000000-0000-0000-0000-000000000000}"/>
          </ac:spMkLst>
        </pc:spChg>
        <pc:picChg chg="add mod modCrop">
          <ac:chgData name="Khiem Le" userId="5f2941e859f13b45" providerId="LiveId" clId="{A6CABC88-60A1-42DB-858A-7A227CFA2565}" dt="2021-06-09T08:52:23.934" v="3446" actId="14100"/>
          <ac:picMkLst>
            <pc:docMk/>
            <pc:sldMk cId="199765780" sldId="282"/>
            <ac:picMk id="5" creationId="{8640CAD5-C691-4915-8A11-29DBFEED1B84}"/>
          </ac:picMkLst>
        </pc:picChg>
      </pc:sldChg>
      <pc:sldChg chg="addSp delSp modSp add mod modTransition">
        <pc:chgData name="Khiem Le" userId="5f2941e859f13b45" providerId="LiveId" clId="{A6CABC88-60A1-42DB-858A-7A227CFA2565}" dt="2021-06-09T08:57:28.251" v="3545"/>
        <pc:sldMkLst>
          <pc:docMk/>
          <pc:sldMk cId="540499557" sldId="283"/>
        </pc:sldMkLst>
        <pc:spChg chg="add mod">
          <ac:chgData name="Khiem Le" userId="5f2941e859f13b45" providerId="LiveId" clId="{A6CABC88-60A1-42DB-858A-7A227CFA2565}" dt="2021-06-09T08:48:08.317" v="3433" actId="1076"/>
          <ac:spMkLst>
            <pc:docMk/>
            <pc:sldMk cId="540499557" sldId="283"/>
            <ac:spMk id="12" creationId="{695CACA5-3903-4CF4-9F29-7E9D8E5BF9CA}"/>
          </ac:spMkLst>
        </pc:spChg>
        <pc:spChg chg="mod">
          <ac:chgData name="Khiem Le" userId="5f2941e859f13b45" providerId="LiveId" clId="{A6CABC88-60A1-42DB-858A-7A227CFA2565}" dt="2021-06-09T08:48:08.317" v="3433" actId="1076"/>
          <ac:spMkLst>
            <pc:docMk/>
            <pc:sldMk cId="540499557" sldId="283"/>
            <ac:spMk id="14" creationId="{00000000-0000-0000-0000-000000000000}"/>
          </ac:spMkLst>
        </pc:spChg>
        <pc:spChg chg="mod">
          <ac:chgData name="Khiem Le" userId="5f2941e859f13b45" providerId="LiveId" clId="{A6CABC88-60A1-42DB-858A-7A227CFA2565}" dt="2021-06-09T08:45:52.882" v="3333" actId="20577"/>
          <ac:spMkLst>
            <pc:docMk/>
            <pc:sldMk cId="540499557" sldId="283"/>
            <ac:spMk id="15" creationId="{00000000-0000-0000-0000-000000000000}"/>
          </ac:spMkLst>
        </pc:spChg>
        <pc:spChg chg="del">
          <ac:chgData name="Khiem Le" userId="5f2941e859f13b45" providerId="LiveId" clId="{A6CABC88-60A1-42DB-858A-7A227CFA2565}" dt="2021-06-09T08:46:11.519" v="3335" actId="478"/>
          <ac:spMkLst>
            <pc:docMk/>
            <pc:sldMk cId="540499557" sldId="283"/>
            <ac:spMk id="20" creationId="{9D2A1026-C911-4551-89C3-979FB26CE96B}"/>
          </ac:spMkLst>
        </pc:spChg>
        <pc:spChg chg="del">
          <ac:chgData name="Khiem Le" userId="5f2941e859f13b45" providerId="LiveId" clId="{A6CABC88-60A1-42DB-858A-7A227CFA2565}" dt="2021-06-09T08:46:13.147" v="3336" actId="478"/>
          <ac:spMkLst>
            <pc:docMk/>
            <pc:sldMk cId="540499557" sldId="283"/>
            <ac:spMk id="21" creationId="{B61E5D5D-2ADE-4DE2-9CE7-55EE4A5E5F92}"/>
          </ac:spMkLst>
        </pc:spChg>
        <pc:spChg chg="mod">
          <ac:chgData name="Khiem Le" userId="5f2941e859f13b45" providerId="LiveId" clId="{A6CABC88-60A1-42DB-858A-7A227CFA2565}" dt="2021-06-09T08:48:15.982" v="3435" actId="1076"/>
          <ac:spMkLst>
            <pc:docMk/>
            <pc:sldMk cId="540499557" sldId="283"/>
            <ac:spMk id="22" creationId="{339F01D4-B257-471D-B30F-428128C1B146}"/>
          </ac:spMkLst>
        </pc:spChg>
        <pc:spChg chg="mod">
          <ac:chgData name="Khiem Le" userId="5f2941e859f13b45" providerId="LiveId" clId="{A6CABC88-60A1-42DB-858A-7A227CFA2565}" dt="2021-06-09T08:48:15.982" v="3435" actId="1076"/>
          <ac:spMkLst>
            <pc:docMk/>
            <pc:sldMk cId="540499557" sldId="283"/>
            <ac:spMk id="23" creationId="{7777515A-8773-4912-B89D-0DAB64EEAABF}"/>
          </ac:spMkLst>
        </pc:spChg>
        <pc:spChg chg="mod">
          <ac:chgData name="Khiem Le" userId="5f2941e859f13b45" providerId="LiveId" clId="{A6CABC88-60A1-42DB-858A-7A227CFA2565}" dt="2021-06-09T08:48:15.982" v="3435" actId="1076"/>
          <ac:spMkLst>
            <pc:docMk/>
            <pc:sldMk cId="540499557" sldId="283"/>
            <ac:spMk id="28" creationId="{00000000-0000-0000-0000-000000000000}"/>
          </ac:spMkLst>
        </pc:spChg>
        <pc:spChg chg="del">
          <ac:chgData name="Khiem Le" userId="5f2941e859f13b45" providerId="LiveId" clId="{A6CABC88-60A1-42DB-858A-7A227CFA2565}" dt="2021-06-09T08:46:10.046" v="3334" actId="478"/>
          <ac:spMkLst>
            <pc:docMk/>
            <pc:sldMk cId="540499557" sldId="283"/>
            <ac:spMk id="29" creationId="{00000000-0000-0000-0000-000000000000}"/>
          </ac:spMkLst>
        </pc:spChg>
        <pc:spChg chg="mod">
          <ac:chgData name="Khiem Le" userId="5f2941e859f13b45" providerId="LiveId" clId="{A6CABC88-60A1-42DB-858A-7A227CFA2565}" dt="2021-06-09T08:48:08.317" v="3433" actId="1076"/>
          <ac:spMkLst>
            <pc:docMk/>
            <pc:sldMk cId="540499557" sldId="283"/>
            <ac:spMk id="30" creationId="{00000000-0000-0000-0000-000000000000}"/>
          </ac:spMkLst>
        </pc:spChg>
        <pc:picChg chg="mod">
          <ac:chgData name="Khiem Le" userId="5f2941e859f13b45" providerId="LiveId" clId="{A6CABC88-60A1-42DB-858A-7A227CFA2565}" dt="2021-06-09T08:51:39.565" v="3442" actId="1076"/>
          <ac:picMkLst>
            <pc:docMk/>
            <pc:sldMk cId="540499557" sldId="283"/>
            <ac:picMk id="5" creationId="{8640CAD5-C691-4915-8A11-29DBFEED1B84}"/>
          </ac:picMkLst>
        </pc:picChg>
      </pc:sldChg>
      <pc:sldChg chg="addSp delSp modSp add mod modTransition setBg modAnim">
        <pc:chgData name="Khiem Le" userId="5f2941e859f13b45" providerId="LiveId" clId="{A6CABC88-60A1-42DB-858A-7A227CFA2565}" dt="2021-06-09T08:59:44.029" v="3572"/>
        <pc:sldMkLst>
          <pc:docMk/>
          <pc:sldMk cId="568489530" sldId="284"/>
        </pc:sldMkLst>
        <pc:spChg chg="del">
          <ac:chgData name="Khiem Le" userId="5f2941e859f13b45" providerId="LiveId" clId="{A6CABC88-60A1-42DB-858A-7A227CFA2565}" dt="2021-06-09T08:55:09.509" v="3510" actId="478"/>
          <ac:spMkLst>
            <pc:docMk/>
            <pc:sldMk cId="568489530" sldId="284"/>
            <ac:spMk id="2" creationId="{00000000-0000-0000-0000-000000000000}"/>
          </ac:spMkLst>
        </pc:spChg>
        <pc:spChg chg="add del">
          <ac:chgData name="Khiem Le" userId="5f2941e859f13b45" providerId="LiveId" clId="{A6CABC88-60A1-42DB-858A-7A227CFA2565}" dt="2021-06-09T08:55:40.194" v="3519" actId="478"/>
          <ac:spMkLst>
            <pc:docMk/>
            <pc:sldMk cId="568489530" sldId="284"/>
            <ac:spMk id="5" creationId="{00000000-0000-0000-0000-000000000000}"/>
          </ac:spMkLst>
        </pc:spChg>
        <pc:spChg chg="del">
          <ac:chgData name="Khiem Le" userId="5f2941e859f13b45" providerId="LiveId" clId="{A6CABC88-60A1-42DB-858A-7A227CFA2565}" dt="2021-06-09T08:55:40.194" v="3519" actId="478"/>
          <ac:spMkLst>
            <pc:docMk/>
            <pc:sldMk cId="568489530" sldId="284"/>
            <ac:spMk id="40" creationId="{00000000-0000-0000-0000-000000000000}"/>
          </ac:spMkLst>
        </pc:spChg>
        <pc:spChg chg="del">
          <ac:chgData name="Khiem Le" userId="5f2941e859f13b45" providerId="LiveId" clId="{A6CABC88-60A1-42DB-858A-7A227CFA2565}" dt="2021-06-09T08:55:40.194" v="3519" actId="478"/>
          <ac:spMkLst>
            <pc:docMk/>
            <pc:sldMk cId="568489530" sldId="284"/>
            <ac:spMk id="41" creationId="{00000000-0000-0000-0000-000000000000}"/>
          </ac:spMkLst>
        </pc:spChg>
        <pc:spChg chg="del">
          <ac:chgData name="Khiem Le" userId="5f2941e859f13b45" providerId="LiveId" clId="{A6CABC88-60A1-42DB-858A-7A227CFA2565}" dt="2021-06-09T08:55:40.194" v="3519" actId="478"/>
          <ac:spMkLst>
            <pc:docMk/>
            <pc:sldMk cId="568489530" sldId="284"/>
            <ac:spMk id="45" creationId="{00000000-0000-0000-0000-000000000000}"/>
          </ac:spMkLst>
        </pc:spChg>
        <pc:spChg chg="del">
          <ac:chgData name="Khiem Le" userId="5f2941e859f13b45" providerId="LiveId" clId="{A6CABC88-60A1-42DB-858A-7A227CFA2565}" dt="2021-06-09T08:55:40.194" v="3519" actId="478"/>
          <ac:spMkLst>
            <pc:docMk/>
            <pc:sldMk cId="568489530" sldId="284"/>
            <ac:spMk id="46" creationId="{00000000-0000-0000-0000-000000000000}"/>
          </ac:spMkLst>
        </pc:spChg>
        <pc:spChg chg="del">
          <ac:chgData name="Khiem Le" userId="5f2941e859f13b45" providerId="LiveId" clId="{A6CABC88-60A1-42DB-858A-7A227CFA2565}" dt="2021-06-09T08:55:40.194" v="3519" actId="478"/>
          <ac:spMkLst>
            <pc:docMk/>
            <pc:sldMk cId="568489530" sldId="284"/>
            <ac:spMk id="50" creationId="{00000000-0000-0000-0000-000000000000}"/>
          </ac:spMkLst>
        </pc:spChg>
        <pc:spChg chg="del">
          <ac:chgData name="Khiem Le" userId="5f2941e859f13b45" providerId="LiveId" clId="{A6CABC88-60A1-42DB-858A-7A227CFA2565}" dt="2021-06-09T08:55:40.194" v="3519" actId="478"/>
          <ac:spMkLst>
            <pc:docMk/>
            <pc:sldMk cId="568489530" sldId="284"/>
            <ac:spMk id="51" creationId="{00000000-0000-0000-0000-000000000000}"/>
          </ac:spMkLst>
        </pc:spChg>
        <pc:spChg chg="del">
          <ac:chgData name="Khiem Le" userId="5f2941e859f13b45" providerId="LiveId" clId="{A6CABC88-60A1-42DB-858A-7A227CFA2565}" dt="2021-06-09T08:55:40.194" v="3519" actId="478"/>
          <ac:spMkLst>
            <pc:docMk/>
            <pc:sldMk cId="568489530" sldId="284"/>
            <ac:spMk id="52" creationId="{00000000-0000-0000-0000-000000000000}"/>
          </ac:spMkLst>
        </pc:spChg>
        <pc:spChg chg="add del">
          <ac:chgData name="Khiem Le" userId="5f2941e859f13b45" providerId="LiveId" clId="{A6CABC88-60A1-42DB-858A-7A227CFA2565}" dt="2021-06-09T08:55:40.194" v="3519" actId="478"/>
          <ac:spMkLst>
            <pc:docMk/>
            <pc:sldMk cId="568489530" sldId="284"/>
            <ac:spMk id="75" creationId="{00000000-0000-0000-0000-000000000000}"/>
          </ac:spMkLst>
        </pc:spChg>
        <pc:spChg chg="del">
          <ac:chgData name="Khiem Le" userId="5f2941e859f13b45" providerId="LiveId" clId="{A6CABC88-60A1-42DB-858A-7A227CFA2565}" dt="2021-06-09T08:55:40.194" v="3519" actId="478"/>
          <ac:spMkLst>
            <pc:docMk/>
            <pc:sldMk cId="568489530" sldId="284"/>
            <ac:spMk id="76" creationId="{00000000-0000-0000-0000-000000000000}"/>
          </ac:spMkLst>
        </pc:spChg>
        <pc:spChg chg="del">
          <ac:chgData name="Khiem Le" userId="5f2941e859f13b45" providerId="LiveId" clId="{A6CABC88-60A1-42DB-858A-7A227CFA2565}" dt="2021-06-09T08:55:40.194" v="3519" actId="478"/>
          <ac:spMkLst>
            <pc:docMk/>
            <pc:sldMk cId="568489530" sldId="284"/>
            <ac:spMk id="77" creationId="{00000000-0000-0000-0000-000000000000}"/>
          </ac:spMkLst>
        </pc:spChg>
        <pc:spChg chg="mod">
          <ac:chgData name="Khiem Le" userId="5f2941e859f13b45" providerId="LiveId" clId="{A6CABC88-60A1-42DB-858A-7A227CFA2565}" dt="2021-06-09T08:56:17.851" v="3524" actId="26606"/>
          <ac:spMkLst>
            <pc:docMk/>
            <pc:sldMk cId="568489530" sldId="284"/>
            <ac:spMk id="91" creationId="{00000000-0000-0000-0000-000000000000}"/>
          </ac:spMkLst>
        </pc:spChg>
        <pc:spChg chg="del">
          <ac:chgData name="Khiem Le" userId="5f2941e859f13b45" providerId="LiveId" clId="{A6CABC88-60A1-42DB-858A-7A227CFA2565}" dt="2021-06-09T08:54:40.664" v="3449" actId="478"/>
          <ac:spMkLst>
            <pc:docMk/>
            <pc:sldMk cId="568489530" sldId="284"/>
            <ac:spMk id="92" creationId="{00000000-0000-0000-0000-000000000000}"/>
          </ac:spMkLst>
        </pc:spChg>
        <pc:spChg chg="add">
          <ac:chgData name="Khiem Le" userId="5f2941e859f13b45" providerId="LiveId" clId="{A6CABC88-60A1-42DB-858A-7A227CFA2565}" dt="2021-06-09T08:56:17.851" v="3524" actId="26606"/>
          <ac:spMkLst>
            <pc:docMk/>
            <pc:sldMk cId="568489530" sldId="284"/>
            <ac:spMk id="96" creationId="{823AC064-BC96-4F32-8AE1-B2FD38754823}"/>
          </ac:spMkLst>
        </pc:spChg>
        <pc:grpChg chg="del">
          <ac:chgData name="Khiem Le" userId="5f2941e859f13b45" providerId="LiveId" clId="{A6CABC88-60A1-42DB-858A-7A227CFA2565}" dt="2021-06-09T08:55:40.194" v="3519" actId="478"/>
          <ac:grpSpMkLst>
            <pc:docMk/>
            <pc:sldMk cId="568489530" sldId="284"/>
            <ac:grpSpMk id="60" creationId="{00000000-0000-0000-0000-000000000000}"/>
          </ac:grpSpMkLst>
        </pc:grpChg>
        <pc:grpChg chg="del">
          <ac:chgData name="Khiem Le" userId="5f2941e859f13b45" providerId="LiveId" clId="{A6CABC88-60A1-42DB-858A-7A227CFA2565}" dt="2021-06-09T08:55:40.194" v="3519" actId="478"/>
          <ac:grpSpMkLst>
            <pc:docMk/>
            <pc:sldMk cId="568489530" sldId="284"/>
            <ac:grpSpMk id="68" creationId="{00000000-0000-0000-0000-000000000000}"/>
          </ac:grpSpMkLst>
        </pc:grpChg>
        <pc:picChg chg="add del mod">
          <ac:chgData name="Khiem Le" userId="5f2941e859f13b45" providerId="LiveId" clId="{A6CABC88-60A1-42DB-858A-7A227CFA2565}" dt="2021-06-09T08:55:34.722" v="3517"/>
          <ac:picMkLst>
            <pc:docMk/>
            <pc:sldMk cId="568489530" sldId="284"/>
            <ac:picMk id="24" creationId="{405823E1-9525-4405-8473-B9A1E5078968}"/>
          </ac:picMkLst>
        </pc:picChg>
        <pc:picChg chg="add mod ord">
          <ac:chgData name="Khiem Le" userId="5f2941e859f13b45" providerId="LiveId" clId="{A6CABC88-60A1-42DB-858A-7A227CFA2565}" dt="2021-06-09T08:59:34.759" v="3570" actId="1076"/>
          <ac:picMkLst>
            <pc:docMk/>
            <pc:sldMk cId="568489530" sldId="284"/>
            <ac:picMk id="25" creationId="{62B70D7B-E015-4505-9BBE-83219BFE796B}"/>
          </ac:picMkLst>
        </pc:picChg>
        <pc:picChg chg="add mod">
          <ac:chgData name="Khiem Le" userId="5f2941e859f13b45" providerId="LiveId" clId="{A6CABC88-60A1-42DB-858A-7A227CFA2565}" dt="2021-06-09T08:59:29.401" v="3568" actId="1076"/>
          <ac:picMkLst>
            <pc:docMk/>
            <pc:sldMk cId="568489530" sldId="284"/>
            <ac:picMk id="26" creationId="{47EB07B0-55BC-4622-9B65-B41AB580016C}"/>
          </ac:picMkLst>
        </pc:picChg>
        <pc:cxnChg chg="add">
          <ac:chgData name="Khiem Le" userId="5f2941e859f13b45" providerId="LiveId" clId="{A6CABC88-60A1-42DB-858A-7A227CFA2565}" dt="2021-06-09T08:56:17.851" v="3524" actId="26606"/>
          <ac:cxnSpMkLst>
            <pc:docMk/>
            <pc:sldMk cId="568489530" sldId="284"/>
            <ac:cxnSpMk id="98" creationId="{7E7C77BC-7138-40B1-A15B-20F57A494629}"/>
          </ac:cxnSpMkLst>
        </pc:cxnChg>
        <pc:cxnChg chg="add">
          <ac:chgData name="Khiem Le" userId="5f2941e859f13b45" providerId="LiveId" clId="{A6CABC88-60A1-42DB-858A-7A227CFA2565}" dt="2021-06-09T08:56:17.851" v="3524" actId="26606"/>
          <ac:cxnSpMkLst>
            <pc:docMk/>
            <pc:sldMk cId="568489530" sldId="284"/>
            <ac:cxnSpMk id="100" creationId="{DB146403-F3D6-484B-B2ED-97F9565D0370}"/>
          </ac:cxnSpMkLst>
        </pc:cxnChg>
      </pc:sldChg>
      <pc:sldChg chg="addSp delSp modSp add mod delAnim modAnim">
        <pc:chgData name="Khiem Le" userId="5f2941e859f13b45" providerId="LiveId" clId="{A6CABC88-60A1-42DB-858A-7A227CFA2565}" dt="2021-06-09T08:58:55.339" v="3564" actId="1076"/>
        <pc:sldMkLst>
          <pc:docMk/>
          <pc:sldMk cId="3235347040" sldId="285"/>
        </pc:sldMkLst>
        <pc:picChg chg="add del mod">
          <ac:chgData name="Khiem Le" userId="5f2941e859f13b45" providerId="LiveId" clId="{A6CABC88-60A1-42DB-858A-7A227CFA2565}" dt="2021-06-09T08:58:08.658" v="3548"/>
          <ac:picMkLst>
            <pc:docMk/>
            <pc:sldMk cId="3235347040" sldId="285"/>
            <ac:picMk id="8" creationId="{7CC7C337-E6FA-4519-BA6F-97012A140734}"/>
          </ac:picMkLst>
        </pc:picChg>
        <pc:picChg chg="add mod">
          <ac:chgData name="Khiem Le" userId="5f2941e859f13b45" providerId="LiveId" clId="{A6CABC88-60A1-42DB-858A-7A227CFA2565}" dt="2021-06-09T08:58:50.676" v="3562" actId="14100"/>
          <ac:picMkLst>
            <pc:docMk/>
            <pc:sldMk cId="3235347040" sldId="285"/>
            <ac:picMk id="9" creationId="{88A17413-B835-4560-A548-F294DAAAE9F1}"/>
          </ac:picMkLst>
        </pc:picChg>
        <pc:picChg chg="add mod">
          <ac:chgData name="Khiem Le" userId="5f2941e859f13b45" providerId="LiveId" clId="{A6CABC88-60A1-42DB-858A-7A227CFA2565}" dt="2021-06-09T08:58:55.339" v="3564" actId="1076"/>
          <ac:picMkLst>
            <pc:docMk/>
            <pc:sldMk cId="3235347040" sldId="285"/>
            <ac:picMk id="10" creationId="{8A2445D5-DAEE-4500-BC96-97034F6C2395}"/>
          </ac:picMkLst>
        </pc:picChg>
        <pc:picChg chg="del">
          <ac:chgData name="Khiem Le" userId="5f2941e859f13b45" providerId="LiveId" clId="{A6CABC88-60A1-42DB-858A-7A227CFA2565}" dt="2021-06-09T08:58:18.316" v="3554" actId="478"/>
          <ac:picMkLst>
            <pc:docMk/>
            <pc:sldMk cId="3235347040" sldId="285"/>
            <ac:picMk id="25" creationId="{62B70D7B-E015-4505-9BBE-83219BFE796B}"/>
          </ac:picMkLst>
        </pc:picChg>
        <pc:picChg chg="del">
          <ac:chgData name="Khiem Le" userId="5f2941e859f13b45" providerId="LiveId" clId="{A6CABC88-60A1-42DB-858A-7A227CFA2565}" dt="2021-06-09T08:58:09.859" v="3549" actId="478"/>
          <ac:picMkLst>
            <pc:docMk/>
            <pc:sldMk cId="3235347040" sldId="285"/>
            <ac:picMk id="26" creationId="{47EB07B0-55BC-4622-9B65-B41AB580016C}"/>
          </ac:picMkLst>
        </pc:picChg>
      </pc:sldChg>
      <pc:sldChg chg="add">
        <pc:chgData name="Khiem Le" userId="5f2941e859f13b45" providerId="LiveId" clId="{A6CABC88-60A1-42DB-858A-7A227CFA2565}" dt="2021-06-09T09:00:17.569" v="3573"/>
        <pc:sldMkLst>
          <pc:docMk/>
          <pc:sldMk cId="3971701133" sldId="286"/>
        </pc:sldMkLst>
      </pc:sldChg>
      <pc:sldChg chg="modSp add mod">
        <pc:chgData name="Khiem Le" userId="5f2941e859f13b45" providerId="LiveId" clId="{A6CABC88-60A1-42DB-858A-7A227CFA2565}" dt="2021-06-10T03:38:58.837" v="3660" actId="1076"/>
        <pc:sldMkLst>
          <pc:docMk/>
          <pc:sldMk cId="274607663" sldId="287"/>
        </pc:sldMkLst>
        <pc:spChg chg="mod">
          <ac:chgData name="Khiem Le" userId="5f2941e859f13b45" providerId="LiveId" clId="{A6CABC88-60A1-42DB-858A-7A227CFA2565}" dt="2021-06-10T03:38:58.837" v="3660" actId="1076"/>
          <ac:spMkLst>
            <pc:docMk/>
            <pc:sldMk cId="274607663" sldId="287"/>
            <ac:spMk id="13" creationId="{00000000-0000-0000-0000-000000000000}"/>
          </ac:spMkLst>
        </pc:spChg>
      </pc:sldChg>
      <pc:sldChg chg="modSp add mod">
        <pc:chgData name="Khiem Le" userId="5f2941e859f13b45" providerId="LiveId" clId="{A6CABC88-60A1-42DB-858A-7A227CFA2565}" dt="2021-06-10T03:41:39.126" v="3725" actId="1076"/>
        <pc:sldMkLst>
          <pc:docMk/>
          <pc:sldMk cId="1150369988" sldId="288"/>
        </pc:sldMkLst>
        <pc:spChg chg="mod">
          <ac:chgData name="Khiem Le" userId="5f2941e859f13b45" providerId="LiveId" clId="{A6CABC88-60A1-42DB-858A-7A227CFA2565}" dt="2021-06-10T03:41:39.126" v="3725" actId="1076"/>
          <ac:spMkLst>
            <pc:docMk/>
            <pc:sldMk cId="1150369988" sldId="288"/>
            <ac:spMk id="13" creationId="{00000000-0000-0000-0000-000000000000}"/>
          </ac:spMkLst>
        </pc:spChg>
      </pc:sldChg>
      <pc:sldChg chg="delSp modSp add mod">
        <pc:chgData name="Khiem Le" userId="5f2941e859f13b45" providerId="LiveId" clId="{A6CABC88-60A1-42DB-858A-7A227CFA2565}" dt="2021-06-10T03:53:05.493" v="3834" actId="14100"/>
        <pc:sldMkLst>
          <pc:docMk/>
          <pc:sldMk cId="1912730224" sldId="289"/>
        </pc:sldMkLst>
        <pc:spChg chg="mod">
          <ac:chgData name="Khiem Le" userId="5f2941e859f13b45" providerId="LiveId" clId="{A6CABC88-60A1-42DB-858A-7A227CFA2565}" dt="2021-06-10T03:47:35.939" v="3777" actId="1076"/>
          <ac:spMkLst>
            <pc:docMk/>
            <pc:sldMk cId="1912730224" sldId="289"/>
            <ac:spMk id="2" creationId="{00000000-0000-0000-0000-000000000000}"/>
          </ac:spMkLst>
        </pc:spChg>
        <pc:spChg chg="del">
          <ac:chgData name="Khiem Le" userId="5f2941e859f13b45" providerId="LiveId" clId="{A6CABC88-60A1-42DB-858A-7A227CFA2565}" dt="2021-06-10T03:47:37.742" v="3778" actId="478"/>
          <ac:spMkLst>
            <pc:docMk/>
            <pc:sldMk cId="1912730224" sldId="289"/>
            <ac:spMk id="3" creationId="{00000000-0000-0000-0000-000000000000}"/>
          </ac:spMkLst>
        </pc:spChg>
        <pc:spChg chg="del mod">
          <ac:chgData name="Khiem Le" userId="5f2941e859f13b45" providerId="LiveId" clId="{A6CABC88-60A1-42DB-858A-7A227CFA2565}" dt="2021-06-10T03:48:39.256" v="3788" actId="478"/>
          <ac:spMkLst>
            <pc:docMk/>
            <pc:sldMk cId="1912730224" sldId="289"/>
            <ac:spMk id="17" creationId="{00000000-0000-0000-0000-000000000000}"/>
          </ac:spMkLst>
        </pc:spChg>
        <pc:spChg chg="del">
          <ac:chgData name="Khiem Le" userId="5f2941e859f13b45" providerId="LiveId" clId="{A6CABC88-60A1-42DB-858A-7A227CFA2565}" dt="2021-06-10T03:48:35.288" v="3787" actId="478"/>
          <ac:spMkLst>
            <pc:docMk/>
            <pc:sldMk cId="1912730224" sldId="289"/>
            <ac:spMk id="18" creationId="{00000000-0000-0000-0000-000000000000}"/>
          </ac:spMkLst>
        </pc:spChg>
        <pc:spChg chg="del">
          <ac:chgData name="Khiem Le" userId="5f2941e859f13b45" providerId="LiveId" clId="{A6CABC88-60A1-42DB-858A-7A227CFA2565}" dt="2021-06-10T03:49:07.907" v="3793" actId="478"/>
          <ac:spMkLst>
            <pc:docMk/>
            <pc:sldMk cId="1912730224" sldId="289"/>
            <ac:spMk id="27" creationId="{00000000-0000-0000-0000-000000000000}"/>
          </ac:spMkLst>
        </pc:spChg>
        <pc:spChg chg="mod">
          <ac:chgData name="Khiem Le" userId="5f2941e859f13b45" providerId="LiveId" clId="{A6CABC88-60A1-42DB-858A-7A227CFA2565}" dt="2021-06-10T03:53:05.493" v="3834" actId="14100"/>
          <ac:spMkLst>
            <pc:docMk/>
            <pc:sldMk cId="1912730224" sldId="289"/>
            <ac:spMk id="28" creationId="{00000000-0000-0000-0000-000000000000}"/>
          </ac:spMkLst>
        </pc:spChg>
        <pc:spChg chg="mod">
          <ac:chgData name="Khiem Le" userId="5f2941e859f13b45" providerId="LiveId" clId="{A6CABC88-60A1-42DB-858A-7A227CFA2565}" dt="2021-06-10T03:48:19.204" v="3785" actId="1076"/>
          <ac:spMkLst>
            <pc:docMk/>
            <pc:sldMk cId="1912730224" sldId="289"/>
            <ac:spMk id="29" creationId="{00000000-0000-0000-0000-000000000000}"/>
          </ac:spMkLst>
        </pc:spChg>
        <pc:spChg chg="mod">
          <ac:chgData name="Khiem Le" userId="5f2941e859f13b45" providerId="LiveId" clId="{A6CABC88-60A1-42DB-858A-7A227CFA2565}" dt="2021-06-10T03:50:31.478" v="3800" actId="1076"/>
          <ac:spMkLst>
            <pc:docMk/>
            <pc:sldMk cId="1912730224" sldId="289"/>
            <ac:spMk id="30" creationId="{00000000-0000-0000-0000-000000000000}"/>
          </ac:spMkLst>
        </pc:spChg>
        <pc:spChg chg="mod">
          <ac:chgData name="Khiem Le" userId="5f2941e859f13b45" providerId="LiveId" clId="{A6CABC88-60A1-42DB-858A-7A227CFA2565}" dt="2021-06-10T03:52:34.906" v="3823" actId="14100"/>
          <ac:spMkLst>
            <pc:docMk/>
            <pc:sldMk cId="1912730224" sldId="289"/>
            <ac:spMk id="31" creationId="{00000000-0000-0000-0000-000000000000}"/>
          </ac:spMkLst>
        </pc:spChg>
        <pc:spChg chg="mod">
          <ac:chgData name="Khiem Le" userId="5f2941e859f13b45" providerId="LiveId" clId="{A6CABC88-60A1-42DB-858A-7A227CFA2565}" dt="2021-06-10T03:51:00.801" v="3804" actId="1076"/>
          <ac:spMkLst>
            <pc:docMk/>
            <pc:sldMk cId="1912730224" sldId="289"/>
            <ac:spMk id="36" creationId="{00000000-0000-0000-0000-000000000000}"/>
          </ac:spMkLst>
        </pc:spChg>
        <pc:spChg chg="del">
          <ac:chgData name="Khiem Le" userId="5f2941e859f13b45" providerId="LiveId" clId="{A6CABC88-60A1-42DB-858A-7A227CFA2565}" dt="2021-06-10T03:49:09.996" v="3794" actId="478"/>
          <ac:spMkLst>
            <pc:docMk/>
            <pc:sldMk cId="1912730224" sldId="289"/>
            <ac:spMk id="38" creationId="{00000000-0000-0000-0000-000000000000}"/>
          </ac:spMkLst>
        </pc:spChg>
        <pc:spChg chg="mod">
          <ac:chgData name="Khiem Le" userId="5f2941e859f13b45" providerId="LiveId" clId="{A6CABC88-60A1-42DB-858A-7A227CFA2565}" dt="2021-06-10T03:52:52.077" v="3830" actId="14100"/>
          <ac:spMkLst>
            <pc:docMk/>
            <pc:sldMk cId="1912730224" sldId="289"/>
            <ac:spMk id="39" creationId="{00000000-0000-0000-0000-000000000000}"/>
          </ac:spMkLst>
        </pc:spChg>
        <pc:spChg chg="del">
          <ac:chgData name="Khiem Le" userId="5f2941e859f13b45" providerId="LiveId" clId="{A6CABC88-60A1-42DB-858A-7A227CFA2565}" dt="2021-06-10T03:49:03.103" v="3792" actId="478"/>
          <ac:spMkLst>
            <pc:docMk/>
            <pc:sldMk cId="1912730224" sldId="289"/>
            <ac:spMk id="45" creationId="{00000000-0000-0000-0000-000000000000}"/>
          </ac:spMkLst>
        </pc:spChg>
        <pc:spChg chg="mod">
          <ac:chgData name="Khiem Le" userId="5f2941e859f13b45" providerId="LiveId" clId="{A6CABC88-60A1-42DB-858A-7A227CFA2565}" dt="2021-06-10T03:52:20.336" v="3821" actId="14100"/>
          <ac:spMkLst>
            <pc:docMk/>
            <pc:sldMk cId="1912730224" sldId="289"/>
            <ac:spMk id="46" creationId="{00000000-0000-0000-0000-000000000000}"/>
          </ac:spMkLst>
        </pc:spChg>
        <pc:spChg chg="mod">
          <ac:chgData name="Khiem Le" userId="5f2941e859f13b45" providerId="LiveId" clId="{A6CABC88-60A1-42DB-858A-7A227CFA2565}" dt="2021-06-10T03:51:43.257" v="3809" actId="14100"/>
          <ac:spMkLst>
            <pc:docMk/>
            <pc:sldMk cId="1912730224" sldId="289"/>
            <ac:spMk id="47" creationId="{00000000-0000-0000-0000-000000000000}"/>
          </ac:spMkLst>
        </pc:spChg>
        <pc:spChg chg="del">
          <ac:chgData name="Khiem Le" userId="5f2941e859f13b45" providerId="LiveId" clId="{A6CABC88-60A1-42DB-858A-7A227CFA2565}" dt="2021-06-10T03:48:49.407" v="3790" actId="478"/>
          <ac:spMkLst>
            <pc:docMk/>
            <pc:sldMk cId="1912730224" sldId="289"/>
            <ac:spMk id="49" creationId="{00000000-0000-0000-0000-000000000000}"/>
          </ac:spMkLst>
        </pc:spChg>
        <pc:spChg chg="mod">
          <ac:chgData name="Khiem Le" userId="5f2941e859f13b45" providerId="LiveId" clId="{A6CABC88-60A1-42DB-858A-7A227CFA2565}" dt="2021-06-10T03:52:03.997" v="3814" actId="14100"/>
          <ac:spMkLst>
            <pc:docMk/>
            <pc:sldMk cId="1912730224" sldId="289"/>
            <ac:spMk id="50" creationId="{00000000-0000-0000-0000-000000000000}"/>
          </ac:spMkLst>
        </pc:spChg>
        <pc:grpChg chg="del">
          <ac:chgData name="Khiem Le" userId="5f2941e859f13b45" providerId="LiveId" clId="{A6CABC88-60A1-42DB-858A-7A227CFA2565}" dt="2021-06-10T03:48:04.921" v="3780" actId="478"/>
          <ac:grpSpMkLst>
            <pc:docMk/>
            <pc:sldMk cId="1912730224" sldId="289"/>
            <ac:grpSpMk id="13" creationId="{00000000-0000-0000-0000-000000000000}"/>
          </ac:grpSpMkLst>
        </pc:grpChg>
        <pc:grpChg chg="del mod">
          <ac:chgData name="Khiem Le" userId="5f2941e859f13b45" providerId="LiveId" clId="{A6CABC88-60A1-42DB-858A-7A227CFA2565}" dt="2021-06-10T03:48:35.288" v="3787" actId="478"/>
          <ac:grpSpMkLst>
            <pc:docMk/>
            <pc:sldMk cId="1912730224" sldId="289"/>
            <ac:grpSpMk id="16" creationId="{00000000-0000-0000-0000-000000000000}"/>
          </ac:grpSpMkLst>
        </pc:grpChg>
        <pc:grpChg chg="del">
          <ac:chgData name="Khiem Le" userId="5f2941e859f13b45" providerId="LiveId" clId="{A6CABC88-60A1-42DB-858A-7A227CFA2565}" dt="2021-06-10T03:48:21.744" v="3786" actId="478"/>
          <ac:grpSpMkLst>
            <pc:docMk/>
            <pc:sldMk cId="1912730224" sldId="289"/>
            <ac:grpSpMk id="19" creationId="{00000000-0000-0000-0000-000000000000}"/>
          </ac:grpSpMkLst>
        </pc:grpChg>
        <pc:grpChg chg="del">
          <ac:chgData name="Khiem Le" userId="5f2941e859f13b45" providerId="LiveId" clId="{A6CABC88-60A1-42DB-858A-7A227CFA2565}" dt="2021-06-10T03:48:59.643" v="3791" actId="478"/>
          <ac:grpSpMkLst>
            <pc:docMk/>
            <pc:sldMk cId="1912730224" sldId="289"/>
            <ac:grpSpMk id="33" creationId="{00000000-0000-0000-0000-000000000000}"/>
          </ac:grpSpMkLst>
        </pc:grpChg>
        <pc:grpChg chg="del">
          <ac:chgData name="Khiem Le" userId="5f2941e859f13b45" providerId="LiveId" clId="{A6CABC88-60A1-42DB-858A-7A227CFA2565}" dt="2021-06-10T03:48:45.639" v="3789" actId="478"/>
          <ac:grpSpMkLst>
            <pc:docMk/>
            <pc:sldMk cId="1912730224" sldId="289"/>
            <ac:grpSpMk id="42" creationId="{00000000-0000-0000-0000-000000000000}"/>
          </ac:grpSpMkLst>
        </pc:grpChg>
      </pc:sldChg>
      <pc:sldChg chg="add del">
        <pc:chgData name="Khiem Le" userId="5f2941e859f13b45" providerId="LiveId" clId="{A6CABC88-60A1-42DB-858A-7A227CFA2565}" dt="2021-06-10T03:47:13.805" v="3728" actId="47"/>
        <pc:sldMkLst>
          <pc:docMk/>
          <pc:sldMk cId="2034473010" sldId="289"/>
        </pc:sldMkLst>
      </pc:sldChg>
      <pc:sldChg chg="add del">
        <pc:chgData name="Khiem Le" userId="5f2941e859f13b45" providerId="LiveId" clId="{A6CABC88-60A1-42DB-858A-7A227CFA2565}" dt="2021-06-10T03:55:38.079" v="3837" actId="47"/>
        <pc:sldMkLst>
          <pc:docMk/>
          <pc:sldMk cId="1198015712" sldId="290"/>
        </pc:sldMkLst>
      </pc:sldChg>
      <pc:sldChg chg="addSp delSp modSp add mod">
        <pc:chgData name="Khiem Le" userId="5f2941e859f13b45" providerId="LiveId" clId="{A6CABC88-60A1-42DB-858A-7A227CFA2565}" dt="2021-06-10T04:00:47.570" v="4292"/>
        <pc:sldMkLst>
          <pc:docMk/>
          <pc:sldMk cId="2705043047" sldId="290"/>
        </pc:sldMkLst>
        <pc:spChg chg="mod">
          <ac:chgData name="Khiem Le" userId="5f2941e859f13b45" providerId="LiveId" clId="{A6CABC88-60A1-42DB-858A-7A227CFA2565}" dt="2021-06-10T03:55:46.392" v="3869" actId="20577"/>
          <ac:spMkLst>
            <pc:docMk/>
            <pc:sldMk cId="2705043047" sldId="290"/>
            <ac:spMk id="2" creationId="{00000000-0000-0000-0000-000000000000}"/>
          </ac:spMkLst>
        </pc:spChg>
        <pc:spChg chg="del">
          <ac:chgData name="Khiem Le" userId="5f2941e859f13b45" providerId="LiveId" clId="{A6CABC88-60A1-42DB-858A-7A227CFA2565}" dt="2021-06-10T03:55:48.753" v="3870" actId="478"/>
          <ac:spMkLst>
            <pc:docMk/>
            <pc:sldMk cId="2705043047" sldId="290"/>
            <ac:spMk id="3" creationId="{00000000-0000-0000-0000-000000000000}"/>
          </ac:spMkLst>
        </pc:spChg>
        <pc:spChg chg="add mod">
          <ac:chgData name="Khiem Le" userId="5f2941e859f13b45" providerId="LiveId" clId="{A6CABC88-60A1-42DB-858A-7A227CFA2565}" dt="2021-06-10T04:00:23.506" v="4290" actId="207"/>
          <ac:spMkLst>
            <pc:docMk/>
            <pc:sldMk cId="2705043047" sldId="290"/>
            <ac:spMk id="20" creationId="{60D0B506-99BB-46B0-8D5A-69139F4B2ECE}"/>
          </ac:spMkLst>
        </pc:spChg>
        <pc:spChg chg="add mod">
          <ac:chgData name="Khiem Le" userId="5f2941e859f13b45" providerId="LiveId" clId="{A6CABC88-60A1-42DB-858A-7A227CFA2565}" dt="2021-06-10T03:59:59.485" v="4289" actId="20577"/>
          <ac:spMkLst>
            <pc:docMk/>
            <pc:sldMk cId="2705043047" sldId="290"/>
            <ac:spMk id="21" creationId="{8EF7194F-A07A-4AA7-8E81-91089A3ABCFF}"/>
          </ac:spMkLst>
        </pc:spChg>
        <pc:spChg chg="add mod">
          <ac:chgData name="Khiem Le" userId="5f2941e859f13b45" providerId="LiveId" clId="{A6CABC88-60A1-42DB-858A-7A227CFA2565}" dt="2021-06-10T04:00:47.570" v="4292"/>
          <ac:spMkLst>
            <pc:docMk/>
            <pc:sldMk cId="2705043047" sldId="290"/>
            <ac:spMk id="22" creationId="{9890A0FC-A861-42A4-A9B6-6DD7DFD5F0E9}"/>
          </ac:spMkLst>
        </pc:spChg>
        <pc:spChg chg="mod">
          <ac:chgData name="Khiem Le" userId="5f2941e859f13b45" providerId="LiveId" clId="{A6CABC88-60A1-42DB-858A-7A227CFA2565}" dt="2021-06-10T03:59:46.917" v="4286" actId="1076"/>
          <ac:spMkLst>
            <pc:docMk/>
            <pc:sldMk cId="2705043047" sldId="290"/>
            <ac:spMk id="30" creationId="{00000000-0000-0000-0000-000000000000}"/>
          </ac:spMkLst>
        </pc:spChg>
        <pc:spChg chg="mod">
          <ac:chgData name="Khiem Le" userId="5f2941e859f13b45" providerId="LiveId" clId="{A6CABC88-60A1-42DB-858A-7A227CFA2565}" dt="2021-06-10T03:59:46.917" v="4286" actId="1076"/>
          <ac:spMkLst>
            <pc:docMk/>
            <pc:sldMk cId="2705043047" sldId="290"/>
            <ac:spMk id="34" creationId="{00000000-0000-0000-0000-000000000000}"/>
          </ac:spMkLst>
        </pc:spChg>
        <pc:spChg chg="mod">
          <ac:chgData name="Khiem Le" userId="5f2941e859f13b45" providerId="LiveId" clId="{A6CABC88-60A1-42DB-858A-7A227CFA2565}" dt="2021-06-10T03:59:46.917" v="4286" actId="1076"/>
          <ac:spMkLst>
            <pc:docMk/>
            <pc:sldMk cId="2705043047" sldId="290"/>
            <ac:spMk id="35" creationId="{00000000-0000-0000-0000-000000000000}"/>
          </ac:spMkLst>
        </pc:spChg>
        <pc:spChg chg="del">
          <ac:chgData name="Khiem Le" userId="5f2941e859f13b45" providerId="LiveId" clId="{A6CABC88-60A1-42DB-858A-7A227CFA2565}" dt="2021-06-10T03:55:56.351" v="3874" actId="478"/>
          <ac:spMkLst>
            <pc:docMk/>
            <pc:sldMk cId="2705043047" sldId="290"/>
            <ac:spMk id="36" creationId="{00000000-0000-0000-0000-000000000000}"/>
          </ac:spMkLst>
        </pc:spChg>
        <pc:spChg chg="mod">
          <ac:chgData name="Khiem Le" userId="5f2941e859f13b45" providerId="LiveId" clId="{A6CABC88-60A1-42DB-858A-7A227CFA2565}" dt="2021-06-10T03:59:46.917" v="4286" actId="1076"/>
          <ac:spMkLst>
            <pc:docMk/>
            <pc:sldMk cId="2705043047" sldId="290"/>
            <ac:spMk id="37" creationId="{00000000-0000-0000-0000-000000000000}"/>
          </ac:spMkLst>
        </pc:spChg>
        <pc:spChg chg="mod">
          <ac:chgData name="Khiem Le" userId="5f2941e859f13b45" providerId="LiveId" clId="{A6CABC88-60A1-42DB-858A-7A227CFA2565}" dt="2021-06-10T03:59:46.917" v="4286" actId="1076"/>
          <ac:spMkLst>
            <pc:docMk/>
            <pc:sldMk cId="2705043047" sldId="290"/>
            <ac:spMk id="38" creationId="{00000000-0000-0000-0000-000000000000}"/>
          </ac:spMkLst>
        </pc:spChg>
        <pc:spChg chg="mod">
          <ac:chgData name="Khiem Le" userId="5f2941e859f13b45" providerId="LiveId" clId="{A6CABC88-60A1-42DB-858A-7A227CFA2565}" dt="2021-06-10T03:59:46.917" v="4286" actId="1076"/>
          <ac:spMkLst>
            <pc:docMk/>
            <pc:sldMk cId="2705043047" sldId="290"/>
            <ac:spMk id="39" creationId="{00000000-0000-0000-0000-000000000000}"/>
          </ac:spMkLst>
        </pc:spChg>
        <pc:spChg chg="del">
          <ac:chgData name="Khiem Le" userId="5f2941e859f13b45" providerId="LiveId" clId="{A6CABC88-60A1-42DB-858A-7A227CFA2565}" dt="2021-06-10T03:55:54.356" v="3872" actId="478"/>
          <ac:spMkLst>
            <pc:docMk/>
            <pc:sldMk cId="2705043047" sldId="290"/>
            <ac:spMk id="40" creationId="{00000000-0000-0000-0000-000000000000}"/>
          </ac:spMkLst>
        </pc:spChg>
        <pc:spChg chg="mod">
          <ac:chgData name="Khiem Le" userId="5f2941e859f13b45" providerId="LiveId" clId="{A6CABC88-60A1-42DB-858A-7A227CFA2565}" dt="2021-06-10T03:59:46.917" v="4286" actId="1076"/>
          <ac:spMkLst>
            <pc:docMk/>
            <pc:sldMk cId="2705043047" sldId="290"/>
            <ac:spMk id="41" creationId="{00000000-0000-0000-0000-000000000000}"/>
          </ac:spMkLst>
        </pc:spChg>
        <pc:spChg chg="mod">
          <ac:chgData name="Khiem Le" userId="5f2941e859f13b45" providerId="LiveId" clId="{A6CABC88-60A1-42DB-858A-7A227CFA2565}" dt="2021-06-10T03:59:46.917" v="4286" actId="1076"/>
          <ac:spMkLst>
            <pc:docMk/>
            <pc:sldMk cId="2705043047" sldId="290"/>
            <ac:spMk id="42" creationId="{00000000-0000-0000-0000-000000000000}"/>
          </ac:spMkLst>
        </pc:spChg>
        <pc:spChg chg="mod">
          <ac:chgData name="Khiem Le" userId="5f2941e859f13b45" providerId="LiveId" clId="{A6CABC88-60A1-42DB-858A-7A227CFA2565}" dt="2021-06-10T03:59:46.917" v="4286" actId="1076"/>
          <ac:spMkLst>
            <pc:docMk/>
            <pc:sldMk cId="2705043047" sldId="290"/>
            <ac:spMk id="43" creationId="{00000000-0000-0000-0000-000000000000}"/>
          </ac:spMkLst>
        </pc:spChg>
        <pc:spChg chg="del">
          <ac:chgData name="Khiem Le" userId="5f2941e859f13b45" providerId="LiveId" clId="{A6CABC88-60A1-42DB-858A-7A227CFA2565}" dt="2021-06-10T03:55:55.218" v="3873" actId="478"/>
          <ac:spMkLst>
            <pc:docMk/>
            <pc:sldMk cId="2705043047" sldId="290"/>
            <ac:spMk id="44" creationId="{00000000-0000-0000-0000-000000000000}"/>
          </ac:spMkLst>
        </pc:spChg>
        <pc:spChg chg="mod">
          <ac:chgData name="Khiem Le" userId="5f2941e859f13b45" providerId="LiveId" clId="{A6CABC88-60A1-42DB-858A-7A227CFA2565}" dt="2021-06-10T03:59:46.917" v="4286" actId="1076"/>
          <ac:spMkLst>
            <pc:docMk/>
            <pc:sldMk cId="2705043047" sldId="290"/>
            <ac:spMk id="45" creationId="{00000000-0000-0000-0000-000000000000}"/>
          </ac:spMkLst>
        </pc:spChg>
        <pc:spChg chg="mod">
          <ac:chgData name="Khiem Le" userId="5f2941e859f13b45" providerId="LiveId" clId="{A6CABC88-60A1-42DB-858A-7A227CFA2565}" dt="2021-06-10T03:59:46.917" v="4286" actId="1076"/>
          <ac:spMkLst>
            <pc:docMk/>
            <pc:sldMk cId="2705043047" sldId="290"/>
            <ac:spMk id="46" creationId="{00000000-0000-0000-0000-000000000000}"/>
          </ac:spMkLst>
        </pc:spChg>
        <pc:spChg chg="mod">
          <ac:chgData name="Khiem Le" userId="5f2941e859f13b45" providerId="LiveId" clId="{A6CABC88-60A1-42DB-858A-7A227CFA2565}" dt="2021-06-10T03:59:46.917" v="4286" actId="1076"/>
          <ac:spMkLst>
            <pc:docMk/>
            <pc:sldMk cId="2705043047" sldId="290"/>
            <ac:spMk id="47" creationId="{00000000-0000-0000-0000-000000000000}"/>
          </ac:spMkLst>
        </pc:spChg>
        <pc:spChg chg="del">
          <ac:chgData name="Khiem Le" userId="5f2941e859f13b45" providerId="LiveId" clId="{A6CABC88-60A1-42DB-858A-7A227CFA2565}" dt="2021-06-10T03:55:52.717" v="3871" actId="478"/>
          <ac:spMkLst>
            <pc:docMk/>
            <pc:sldMk cId="2705043047" sldId="290"/>
            <ac:spMk id="48" creationId="{00000000-0000-0000-0000-000000000000}"/>
          </ac:spMkLst>
        </pc:spChg>
      </pc:sldChg>
      <pc:sldChg chg="add">
        <pc:chgData name="Khiem Le" userId="5f2941e859f13b45" providerId="LiveId" clId="{A6CABC88-60A1-42DB-858A-7A227CFA2565}" dt="2021-06-10T04:01:05.154" v="4294"/>
        <pc:sldMkLst>
          <pc:docMk/>
          <pc:sldMk cId="2609274066" sldId="291"/>
        </pc:sldMkLst>
      </pc:sldChg>
      <pc:sldChg chg="modSp add mod">
        <pc:chgData name="Khiem Le" userId="5f2941e859f13b45" providerId="LiveId" clId="{A6CABC88-60A1-42DB-858A-7A227CFA2565}" dt="2021-06-10T04:01:53.957" v="4362" actId="1076"/>
        <pc:sldMkLst>
          <pc:docMk/>
          <pc:sldMk cId="1605969758" sldId="292"/>
        </pc:sldMkLst>
        <pc:spChg chg="mod">
          <ac:chgData name="Khiem Le" userId="5f2941e859f13b45" providerId="LiveId" clId="{A6CABC88-60A1-42DB-858A-7A227CFA2565}" dt="2021-06-10T04:01:53.957" v="4362" actId="1076"/>
          <ac:spMkLst>
            <pc:docMk/>
            <pc:sldMk cId="1605969758" sldId="292"/>
            <ac:spMk id="13" creationId="{00000000-0000-0000-0000-000000000000}"/>
          </ac:spMkLst>
        </pc:spChg>
      </pc:sldChg>
      <pc:sldChg chg="add del">
        <pc:chgData name="Khiem Le" userId="5f2941e859f13b45" providerId="LiveId" clId="{A6CABC88-60A1-42DB-858A-7A227CFA2565}" dt="2021-06-10T04:01:20.111" v="4297" actId="47"/>
        <pc:sldMkLst>
          <pc:docMk/>
          <pc:sldMk cId="1742523795" sldId="292"/>
        </pc:sldMkLst>
      </pc:sldChg>
      <pc:sldMasterChg chg="addSldLayout delSldLayout">
        <pc:chgData name="Khiem Le" userId="5f2941e859f13b45" providerId="LiveId" clId="{A6CABC88-60A1-42DB-858A-7A227CFA2565}" dt="2021-06-10T03:55:40.654" v="3838" actId="27028"/>
        <pc:sldMasterMkLst>
          <pc:docMk/>
          <pc:sldMasterMk cId="1422848046" sldId="2147483648"/>
        </pc:sldMasterMkLst>
        <pc:sldLayoutChg chg="add">
          <pc:chgData name="Khiem Le" userId="5f2941e859f13b45" providerId="LiveId" clId="{A6CABC88-60A1-42DB-858A-7A227CFA2565}" dt="2021-06-09T08:54:37.196" v="3447" actId="27028"/>
          <pc:sldLayoutMkLst>
            <pc:docMk/>
            <pc:sldMasterMk cId="1422848046" sldId="2147483648"/>
            <pc:sldLayoutMk cId="0" sldId="2147484011"/>
          </pc:sldLayoutMkLst>
        </pc:sldLayoutChg>
        <pc:sldLayoutChg chg="add">
          <pc:chgData name="Khiem Le" userId="5f2941e859f13b45" providerId="LiveId" clId="{A6CABC88-60A1-42DB-858A-7A227CFA2565}" dt="2021-06-09T03:56:52.936" v="2" actId="27028"/>
          <pc:sldLayoutMkLst>
            <pc:docMk/>
            <pc:sldMasterMk cId="1422848046" sldId="2147483648"/>
            <pc:sldLayoutMk cId="0" sldId="2147484015"/>
          </pc:sldLayoutMkLst>
        </pc:sldLayoutChg>
        <pc:sldLayoutChg chg="add">
          <pc:chgData name="Khiem Le" userId="5f2941e859f13b45" providerId="LiveId" clId="{A6CABC88-60A1-42DB-858A-7A227CFA2565}" dt="2021-06-09T07:21:12.880" v="1732" actId="27028"/>
          <pc:sldLayoutMkLst>
            <pc:docMk/>
            <pc:sldMasterMk cId="1422848046" sldId="2147483648"/>
            <pc:sldLayoutMk cId="0" sldId="2147484017"/>
          </pc:sldLayoutMkLst>
        </pc:sldLayoutChg>
        <pc:sldLayoutChg chg="add">
          <pc:chgData name="Khiem Le" userId="5f2941e859f13b45" providerId="LiveId" clId="{A6CABC88-60A1-42DB-858A-7A227CFA2565}" dt="2021-06-09T03:56:41.399" v="0" actId="27028"/>
          <pc:sldLayoutMkLst>
            <pc:docMk/>
            <pc:sldMasterMk cId="1422848046" sldId="2147483648"/>
            <pc:sldLayoutMk cId="0" sldId="2147484020"/>
          </pc:sldLayoutMkLst>
        </pc:sldLayoutChg>
        <pc:sldLayoutChg chg="add del">
          <pc:chgData name="Khiem Le" userId="5f2941e859f13b45" providerId="LiveId" clId="{A6CABC88-60A1-42DB-858A-7A227CFA2565}" dt="2021-06-09T07:15:23.556" v="1595" actId="47"/>
          <pc:sldLayoutMkLst>
            <pc:docMk/>
            <pc:sldMasterMk cId="1422848046" sldId="2147483648"/>
            <pc:sldLayoutMk cId="914256377" sldId="2147484021"/>
          </pc:sldLayoutMkLst>
        </pc:sldLayoutChg>
        <pc:sldLayoutChg chg="add del">
          <pc:chgData name="Khiem Le" userId="5f2941e859f13b45" providerId="LiveId" clId="{A6CABC88-60A1-42DB-858A-7A227CFA2565}" dt="2021-06-09T05:36:34.966" v="988" actId="27028"/>
          <pc:sldLayoutMkLst>
            <pc:docMk/>
            <pc:sldMasterMk cId="1422848046" sldId="2147483648"/>
            <pc:sldLayoutMk cId="914256377" sldId="2147484022"/>
          </pc:sldLayoutMkLst>
        </pc:sldLayoutChg>
        <pc:sldLayoutChg chg="add">
          <pc:chgData name="Khiem Le" userId="5f2941e859f13b45" providerId="LiveId" clId="{A6CABC88-60A1-42DB-858A-7A227CFA2565}" dt="2021-06-09T06:01:06.083" v="1056" actId="27028"/>
          <pc:sldLayoutMkLst>
            <pc:docMk/>
            <pc:sldMasterMk cId="1422848046" sldId="2147483648"/>
            <pc:sldLayoutMk cId="0" sldId="2147484025"/>
          </pc:sldLayoutMkLst>
        </pc:sldLayoutChg>
        <pc:sldLayoutChg chg="add del">
          <pc:chgData name="Khiem Le" userId="5f2941e859f13b45" providerId="LiveId" clId="{A6CABC88-60A1-42DB-858A-7A227CFA2565}" dt="2021-06-09T06:04:43.700" v="1290" actId="47"/>
          <pc:sldLayoutMkLst>
            <pc:docMk/>
            <pc:sldMasterMk cId="1422848046" sldId="2147483648"/>
            <pc:sldLayoutMk cId="914256377" sldId="2147484026"/>
          </pc:sldLayoutMkLst>
        </pc:sldLayoutChg>
        <pc:sldLayoutChg chg="add">
          <pc:chgData name="Khiem Le" userId="5f2941e859f13b45" providerId="LiveId" clId="{A6CABC88-60A1-42DB-858A-7A227CFA2565}" dt="2021-06-09T06:33:16.903" v="1550" actId="27028"/>
          <pc:sldLayoutMkLst>
            <pc:docMk/>
            <pc:sldMasterMk cId="1422848046" sldId="2147483648"/>
            <pc:sldLayoutMk cId="914256377" sldId="2147484027"/>
          </pc:sldLayoutMkLst>
        </pc:sldLayoutChg>
        <pc:sldLayoutChg chg="add del">
          <pc:chgData name="Khiem Le" userId="5f2941e859f13b45" providerId="LiveId" clId="{A6CABC88-60A1-42DB-858A-7A227CFA2565}" dt="2021-06-10T03:41:06.936" v="3662" actId="47"/>
          <pc:sldLayoutMkLst>
            <pc:docMk/>
            <pc:sldMasterMk cId="1422848046" sldId="2147483648"/>
            <pc:sldLayoutMk cId="914256377" sldId="2147484028"/>
          </pc:sldLayoutMkLst>
        </pc:sldLayoutChg>
        <pc:sldLayoutChg chg="add del">
          <pc:chgData name="Khiem Le" userId="5f2941e859f13b45" providerId="LiveId" clId="{A6CABC88-60A1-42DB-858A-7A227CFA2565}" dt="2021-06-09T08:18:09.165" v="2401" actId="47"/>
          <pc:sldLayoutMkLst>
            <pc:docMk/>
            <pc:sldMasterMk cId="1422848046" sldId="2147483648"/>
            <pc:sldLayoutMk cId="914256377" sldId="2147484029"/>
          </pc:sldLayoutMkLst>
        </pc:sldLayoutChg>
        <pc:sldLayoutChg chg="add">
          <pc:chgData name="Khiem Le" userId="5f2941e859f13b45" providerId="LiveId" clId="{A6CABC88-60A1-42DB-858A-7A227CFA2565}" dt="2021-06-09T07:32:45.852" v="1875" actId="27028"/>
          <pc:sldLayoutMkLst>
            <pc:docMk/>
            <pc:sldMasterMk cId="1422848046" sldId="2147483648"/>
            <pc:sldLayoutMk cId="914256377" sldId="2147484030"/>
          </pc:sldLayoutMkLst>
        </pc:sldLayoutChg>
        <pc:sldLayoutChg chg="add">
          <pc:chgData name="Khiem Le" userId="5f2941e859f13b45" providerId="LiveId" clId="{A6CABC88-60A1-42DB-858A-7A227CFA2565}" dt="2021-06-09T08:35:03.508" v="2901" actId="27028"/>
          <pc:sldLayoutMkLst>
            <pc:docMk/>
            <pc:sldMasterMk cId="1422848046" sldId="2147483648"/>
            <pc:sldLayoutMk cId="914256377" sldId="2147484031"/>
          </pc:sldLayoutMkLst>
        </pc:sldLayoutChg>
        <pc:sldLayoutChg chg="add del">
          <pc:chgData name="Khiem Le" userId="5f2941e859f13b45" providerId="LiveId" clId="{A6CABC88-60A1-42DB-858A-7A227CFA2565}" dt="2021-06-10T03:47:20.110" v="3729" actId="27028"/>
          <pc:sldLayoutMkLst>
            <pc:docMk/>
            <pc:sldMasterMk cId="1422848046" sldId="2147483648"/>
            <pc:sldLayoutMk cId="914256377" sldId="2147484032"/>
          </pc:sldLayoutMkLst>
        </pc:sldLayoutChg>
        <pc:sldLayoutChg chg="add del">
          <pc:chgData name="Khiem Le" userId="5f2941e859f13b45" providerId="LiveId" clId="{A6CABC88-60A1-42DB-858A-7A227CFA2565}" dt="2021-06-10T03:55:40.654" v="3838" actId="27028"/>
          <pc:sldLayoutMkLst>
            <pc:docMk/>
            <pc:sldMasterMk cId="1422848046" sldId="2147483648"/>
            <pc:sldLayoutMk cId="914256377" sldId="214748403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693D4-CD8A-4F7E-A923-32D676C47043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C6600-AC4A-462F-AA2E-FD15A8BAD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57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551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19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88634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20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146535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21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56313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22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972233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23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46524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24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96754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25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448785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26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203586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28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574162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29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56313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2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71261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30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88634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31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88634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3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1070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4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816838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73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6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972233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7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36886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8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134539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18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36886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s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550638" y="-544074"/>
            <a:ext cx="5738456" cy="9090164"/>
          </a:xfrm>
          <a:custGeom>
            <a:avLst/>
            <a:gdLst>
              <a:gd name="connsiteX0" fmla="*/ 2555693 w 11473923"/>
              <a:gd name="connsiteY0" fmla="*/ 1843 h 18180327"/>
              <a:gd name="connsiteX1" fmla="*/ 4669724 w 11473923"/>
              <a:gd name="connsiteY1" fmla="*/ 1371972 h 18180327"/>
              <a:gd name="connsiteX2" fmla="*/ 11218680 w 11473923"/>
              <a:gd name="connsiteY2" fmla="*/ 14627332 h 18180327"/>
              <a:gd name="connsiteX3" fmla="*/ 10101952 w 11473923"/>
              <a:gd name="connsiteY3" fmla="*/ 17925083 h 18180327"/>
              <a:gd name="connsiteX4" fmla="*/ 6804200 w 11473923"/>
              <a:gd name="connsiteY4" fmla="*/ 16808355 h 18180327"/>
              <a:gd name="connsiteX5" fmla="*/ 255243 w 11473923"/>
              <a:gd name="connsiteY5" fmla="*/ 3552995 h 18180327"/>
              <a:gd name="connsiteX6" fmla="*/ 1371972 w 11473923"/>
              <a:gd name="connsiteY6" fmla="*/ 255243 h 18180327"/>
              <a:gd name="connsiteX7" fmla="*/ 2555693 w 11473923"/>
              <a:gd name="connsiteY7" fmla="*/ 1843 h 1818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73923" h="18180327">
                <a:moveTo>
                  <a:pt x="2555693" y="1843"/>
                </a:moveTo>
                <a:cubicBezTo>
                  <a:pt x="3428412" y="35676"/>
                  <a:pt x="4255661" y="533893"/>
                  <a:pt x="4669724" y="1371972"/>
                </a:cubicBezTo>
                <a:lnTo>
                  <a:pt x="11218680" y="14627332"/>
                </a:lnTo>
                <a:cubicBezTo>
                  <a:pt x="11820952" y="15846356"/>
                  <a:pt x="11320978" y="17322811"/>
                  <a:pt x="10101952" y="17925083"/>
                </a:cubicBezTo>
                <a:cubicBezTo>
                  <a:pt x="8882928" y="18527359"/>
                  <a:pt x="7406473" y="18027379"/>
                  <a:pt x="6804200" y="16808355"/>
                </a:cubicBezTo>
                <a:lnTo>
                  <a:pt x="255243" y="3552995"/>
                </a:lnTo>
                <a:cubicBezTo>
                  <a:pt x="-347029" y="2333970"/>
                  <a:pt x="152947" y="857516"/>
                  <a:pt x="1371972" y="255243"/>
                </a:cubicBezTo>
                <a:cubicBezTo>
                  <a:pt x="1752918" y="67033"/>
                  <a:pt x="2159002" y="-13535"/>
                  <a:pt x="2555693" y="18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204236" y="-261529"/>
            <a:ext cx="8840287" cy="6203904"/>
          </a:xfrm>
          <a:custGeom>
            <a:avLst/>
            <a:gdLst>
              <a:gd name="connsiteX0" fmla="*/ 2545912 w 17675970"/>
              <a:gd name="connsiteY0" fmla="*/ 1344 h 12407808"/>
              <a:gd name="connsiteX1" fmla="*/ 3708400 w 17675970"/>
              <a:gd name="connsiteY1" fmla="*/ 339023 h 12407808"/>
              <a:gd name="connsiteX2" fmla="*/ 16459709 w 17675970"/>
              <a:gd name="connsiteY2" fmla="*/ 7822172 h 12407808"/>
              <a:gd name="connsiteX3" fmla="*/ 17336949 w 17675970"/>
              <a:gd name="connsiteY3" fmla="*/ 11191549 h 12407808"/>
              <a:gd name="connsiteX4" fmla="*/ 13967571 w 17675970"/>
              <a:gd name="connsiteY4" fmla="*/ 12068786 h 12407808"/>
              <a:gd name="connsiteX5" fmla="*/ 1216260 w 17675970"/>
              <a:gd name="connsiteY5" fmla="*/ 4585638 h 12407808"/>
              <a:gd name="connsiteX6" fmla="*/ 339023 w 17675970"/>
              <a:gd name="connsiteY6" fmla="*/ 1216261 h 12407808"/>
              <a:gd name="connsiteX7" fmla="*/ 2545912 w 17675970"/>
              <a:gd name="connsiteY7" fmla="*/ 1344 h 124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75970" h="12407808">
                <a:moveTo>
                  <a:pt x="2545912" y="1344"/>
                </a:moveTo>
                <a:cubicBezTo>
                  <a:pt x="2942683" y="14468"/>
                  <a:pt x="3341941" y="123965"/>
                  <a:pt x="3708400" y="339023"/>
                </a:cubicBezTo>
                <a:lnTo>
                  <a:pt x="16459709" y="7822172"/>
                </a:lnTo>
                <a:cubicBezTo>
                  <a:pt x="17632379" y="8510357"/>
                  <a:pt x="18025133" y="10018879"/>
                  <a:pt x="17336949" y="11191549"/>
                </a:cubicBezTo>
                <a:cubicBezTo>
                  <a:pt x="16648763" y="12364219"/>
                  <a:pt x="15140239" y="12756971"/>
                  <a:pt x="13967571" y="12068786"/>
                </a:cubicBezTo>
                <a:lnTo>
                  <a:pt x="1216260" y="4585638"/>
                </a:lnTo>
                <a:cubicBezTo>
                  <a:pt x="43590" y="3897453"/>
                  <a:pt x="-349163" y="2388931"/>
                  <a:pt x="339023" y="1216261"/>
                </a:cubicBezTo>
                <a:cubicBezTo>
                  <a:pt x="812150" y="410050"/>
                  <a:pt x="1673015" y="-27528"/>
                  <a:pt x="2545912" y="13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4995472" y="2029484"/>
            <a:ext cx="2316352" cy="2136006"/>
          </a:xfrm>
          <a:custGeom>
            <a:avLst/>
            <a:gdLst>
              <a:gd name="connsiteX0" fmla="*/ 2204855 w 4631498"/>
              <a:gd name="connsiteY0" fmla="*/ 1834 h 4272011"/>
              <a:gd name="connsiteX1" fmla="*/ 3728134 w 4631498"/>
              <a:gd name="connsiteY1" fmla="*/ 236291 h 4272011"/>
              <a:gd name="connsiteX2" fmla="*/ 4566504 w 4631498"/>
              <a:gd name="connsiteY2" fmla="*/ 805117 h 4272011"/>
              <a:gd name="connsiteX3" fmla="*/ 4474000 w 4631498"/>
              <a:gd name="connsiteY3" fmla="*/ 1770189 h 4272011"/>
              <a:gd name="connsiteX4" fmla="*/ 3726087 w 4631498"/>
              <a:gd name="connsiteY4" fmla="*/ 3170236 h 4272011"/>
              <a:gd name="connsiteX5" fmla="*/ 2604338 w 4631498"/>
              <a:gd name="connsiteY5" fmla="*/ 4157505 h 4272011"/>
              <a:gd name="connsiteX6" fmla="*/ 1744355 w 4631498"/>
              <a:gd name="connsiteY6" fmla="*/ 4207711 h 4272011"/>
              <a:gd name="connsiteX7" fmla="*/ 1033595 w 4631498"/>
              <a:gd name="connsiteY7" fmla="*/ 3475579 h 4272011"/>
              <a:gd name="connsiteX8" fmla="*/ 62632 w 4631498"/>
              <a:gd name="connsiteY8" fmla="*/ 1191960 h 4272011"/>
              <a:gd name="connsiteX9" fmla="*/ 69473 w 4631498"/>
              <a:gd name="connsiteY9" fmla="*/ 515008 h 4272011"/>
              <a:gd name="connsiteX10" fmla="*/ 94676 w 4631498"/>
              <a:gd name="connsiteY10" fmla="*/ 467120 h 4272011"/>
              <a:gd name="connsiteX11" fmla="*/ 666670 w 4631498"/>
              <a:gd name="connsiteY11" fmla="*/ 161305 h 4272011"/>
              <a:gd name="connsiteX12" fmla="*/ 2204855 w 4631498"/>
              <a:gd name="connsiteY12" fmla="*/ 1834 h 427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31498" h="4272011">
                <a:moveTo>
                  <a:pt x="2204855" y="1834"/>
                </a:moveTo>
                <a:cubicBezTo>
                  <a:pt x="2721322" y="14504"/>
                  <a:pt x="3235304" y="92829"/>
                  <a:pt x="3728134" y="236291"/>
                </a:cubicBezTo>
                <a:cubicBezTo>
                  <a:pt x="4062443" y="336490"/>
                  <a:pt x="4422880" y="492788"/>
                  <a:pt x="4566504" y="805117"/>
                </a:cubicBezTo>
                <a:cubicBezTo>
                  <a:pt x="4703539" y="1112678"/>
                  <a:pt x="4600308" y="1464247"/>
                  <a:pt x="4474000" y="1770189"/>
                </a:cubicBezTo>
                <a:cubicBezTo>
                  <a:pt x="4294611" y="2227830"/>
                  <a:pt x="4045170" y="2729246"/>
                  <a:pt x="3726087" y="3170236"/>
                </a:cubicBezTo>
                <a:cubicBezTo>
                  <a:pt x="3420463" y="3592625"/>
                  <a:pt x="3054936" y="3953369"/>
                  <a:pt x="2604338" y="4157505"/>
                </a:cubicBezTo>
                <a:cubicBezTo>
                  <a:pt x="2337812" y="4276975"/>
                  <a:pt x="2014824" y="4317805"/>
                  <a:pt x="1744355" y="4207711"/>
                </a:cubicBezTo>
                <a:cubicBezTo>
                  <a:pt x="1416636" y="4084532"/>
                  <a:pt x="1203078" y="3778280"/>
                  <a:pt x="1033595" y="3475579"/>
                </a:cubicBezTo>
                <a:cubicBezTo>
                  <a:pt x="611648" y="2762905"/>
                  <a:pt x="285614" y="1996828"/>
                  <a:pt x="62632" y="1191960"/>
                </a:cubicBezTo>
                <a:cubicBezTo>
                  <a:pt x="5148" y="970298"/>
                  <a:pt x="-46405" y="715142"/>
                  <a:pt x="69473" y="515008"/>
                </a:cubicBezTo>
                <a:cubicBezTo>
                  <a:pt x="76731" y="491921"/>
                  <a:pt x="85704" y="479520"/>
                  <a:pt x="94676" y="467120"/>
                </a:cubicBezTo>
                <a:cubicBezTo>
                  <a:pt x="220571" y="293127"/>
                  <a:pt x="455693" y="217059"/>
                  <a:pt x="666670" y="161305"/>
                </a:cubicBezTo>
                <a:cubicBezTo>
                  <a:pt x="1169438" y="42148"/>
                  <a:pt x="1688389" y="-10836"/>
                  <a:pt x="2204855" y="18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8442954" y="2029484"/>
            <a:ext cx="2316352" cy="2136006"/>
          </a:xfrm>
          <a:custGeom>
            <a:avLst/>
            <a:gdLst>
              <a:gd name="connsiteX0" fmla="*/ 2204855 w 4631498"/>
              <a:gd name="connsiteY0" fmla="*/ 1834 h 4272011"/>
              <a:gd name="connsiteX1" fmla="*/ 3728134 w 4631498"/>
              <a:gd name="connsiteY1" fmla="*/ 236291 h 4272011"/>
              <a:gd name="connsiteX2" fmla="*/ 4566504 w 4631498"/>
              <a:gd name="connsiteY2" fmla="*/ 805117 h 4272011"/>
              <a:gd name="connsiteX3" fmla="*/ 4474000 w 4631498"/>
              <a:gd name="connsiteY3" fmla="*/ 1770189 h 4272011"/>
              <a:gd name="connsiteX4" fmla="*/ 3726087 w 4631498"/>
              <a:gd name="connsiteY4" fmla="*/ 3170236 h 4272011"/>
              <a:gd name="connsiteX5" fmla="*/ 2604338 w 4631498"/>
              <a:gd name="connsiteY5" fmla="*/ 4157505 h 4272011"/>
              <a:gd name="connsiteX6" fmla="*/ 1744355 w 4631498"/>
              <a:gd name="connsiteY6" fmla="*/ 4207711 h 4272011"/>
              <a:gd name="connsiteX7" fmla="*/ 1033595 w 4631498"/>
              <a:gd name="connsiteY7" fmla="*/ 3475579 h 4272011"/>
              <a:gd name="connsiteX8" fmla="*/ 62632 w 4631498"/>
              <a:gd name="connsiteY8" fmla="*/ 1191960 h 4272011"/>
              <a:gd name="connsiteX9" fmla="*/ 69473 w 4631498"/>
              <a:gd name="connsiteY9" fmla="*/ 515008 h 4272011"/>
              <a:gd name="connsiteX10" fmla="*/ 94676 w 4631498"/>
              <a:gd name="connsiteY10" fmla="*/ 467120 h 4272011"/>
              <a:gd name="connsiteX11" fmla="*/ 666670 w 4631498"/>
              <a:gd name="connsiteY11" fmla="*/ 161305 h 4272011"/>
              <a:gd name="connsiteX12" fmla="*/ 2204855 w 4631498"/>
              <a:gd name="connsiteY12" fmla="*/ 1834 h 427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31498" h="4272011">
                <a:moveTo>
                  <a:pt x="2204855" y="1834"/>
                </a:moveTo>
                <a:cubicBezTo>
                  <a:pt x="2721322" y="14504"/>
                  <a:pt x="3235304" y="92829"/>
                  <a:pt x="3728134" y="236291"/>
                </a:cubicBezTo>
                <a:cubicBezTo>
                  <a:pt x="4062443" y="336490"/>
                  <a:pt x="4422880" y="492788"/>
                  <a:pt x="4566504" y="805117"/>
                </a:cubicBezTo>
                <a:cubicBezTo>
                  <a:pt x="4703539" y="1112678"/>
                  <a:pt x="4600308" y="1464247"/>
                  <a:pt x="4474000" y="1770189"/>
                </a:cubicBezTo>
                <a:cubicBezTo>
                  <a:pt x="4294611" y="2227830"/>
                  <a:pt x="4045170" y="2729246"/>
                  <a:pt x="3726087" y="3170236"/>
                </a:cubicBezTo>
                <a:cubicBezTo>
                  <a:pt x="3420463" y="3592625"/>
                  <a:pt x="3054936" y="3953369"/>
                  <a:pt x="2604338" y="4157505"/>
                </a:cubicBezTo>
                <a:cubicBezTo>
                  <a:pt x="2337812" y="4276975"/>
                  <a:pt x="2014824" y="4317805"/>
                  <a:pt x="1744355" y="4207711"/>
                </a:cubicBezTo>
                <a:cubicBezTo>
                  <a:pt x="1416636" y="4084532"/>
                  <a:pt x="1203078" y="3778280"/>
                  <a:pt x="1033595" y="3475579"/>
                </a:cubicBezTo>
                <a:cubicBezTo>
                  <a:pt x="611648" y="2762905"/>
                  <a:pt x="285614" y="1996828"/>
                  <a:pt x="62632" y="1191960"/>
                </a:cubicBezTo>
                <a:cubicBezTo>
                  <a:pt x="5148" y="970298"/>
                  <a:pt x="-46405" y="715142"/>
                  <a:pt x="69473" y="515008"/>
                </a:cubicBezTo>
                <a:cubicBezTo>
                  <a:pt x="76731" y="491921"/>
                  <a:pt x="85704" y="479520"/>
                  <a:pt x="94676" y="467120"/>
                </a:cubicBezTo>
                <a:cubicBezTo>
                  <a:pt x="220571" y="293127"/>
                  <a:pt x="455693" y="217059"/>
                  <a:pt x="666670" y="161305"/>
                </a:cubicBezTo>
                <a:cubicBezTo>
                  <a:pt x="1169438" y="42148"/>
                  <a:pt x="1688389" y="-10836"/>
                  <a:pt x="2204855" y="18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1524537" y="2029484"/>
            <a:ext cx="2316352" cy="2136006"/>
          </a:xfrm>
          <a:custGeom>
            <a:avLst/>
            <a:gdLst>
              <a:gd name="connsiteX0" fmla="*/ 2204855 w 4631498"/>
              <a:gd name="connsiteY0" fmla="*/ 1834 h 4272011"/>
              <a:gd name="connsiteX1" fmla="*/ 3728134 w 4631498"/>
              <a:gd name="connsiteY1" fmla="*/ 236291 h 4272011"/>
              <a:gd name="connsiteX2" fmla="*/ 4566504 w 4631498"/>
              <a:gd name="connsiteY2" fmla="*/ 805117 h 4272011"/>
              <a:gd name="connsiteX3" fmla="*/ 4474000 w 4631498"/>
              <a:gd name="connsiteY3" fmla="*/ 1770189 h 4272011"/>
              <a:gd name="connsiteX4" fmla="*/ 3726087 w 4631498"/>
              <a:gd name="connsiteY4" fmla="*/ 3170236 h 4272011"/>
              <a:gd name="connsiteX5" fmla="*/ 2604338 w 4631498"/>
              <a:gd name="connsiteY5" fmla="*/ 4157505 h 4272011"/>
              <a:gd name="connsiteX6" fmla="*/ 1744355 w 4631498"/>
              <a:gd name="connsiteY6" fmla="*/ 4207711 h 4272011"/>
              <a:gd name="connsiteX7" fmla="*/ 1033595 w 4631498"/>
              <a:gd name="connsiteY7" fmla="*/ 3475579 h 4272011"/>
              <a:gd name="connsiteX8" fmla="*/ 62632 w 4631498"/>
              <a:gd name="connsiteY8" fmla="*/ 1191960 h 4272011"/>
              <a:gd name="connsiteX9" fmla="*/ 69473 w 4631498"/>
              <a:gd name="connsiteY9" fmla="*/ 515008 h 4272011"/>
              <a:gd name="connsiteX10" fmla="*/ 94676 w 4631498"/>
              <a:gd name="connsiteY10" fmla="*/ 467120 h 4272011"/>
              <a:gd name="connsiteX11" fmla="*/ 666670 w 4631498"/>
              <a:gd name="connsiteY11" fmla="*/ 161305 h 4272011"/>
              <a:gd name="connsiteX12" fmla="*/ 2204855 w 4631498"/>
              <a:gd name="connsiteY12" fmla="*/ 1834 h 427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31498" h="4272011">
                <a:moveTo>
                  <a:pt x="2204855" y="1834"/>
                </a:moveTo>
                <a:cubicBezTo>
                  <a:pt x="2721322" y="14504"/>
                  <a:pt x="3235304" y="92829"/>
                  <a:pt x="3728134" y="236291"/>
                </a:cubicBezTo>
                <a:cubicBezTo>
                  <a:pt x="4062443" y="336490"/>
                  <a:pt x="4422880" y="492788"/>
                  <a:pt x="4566504" y="805117"/>
                </a:cubicBezTo>
                <a:cubicBezTo>
                  <a:pt x="4703539" y="1112678"/>
                  <a:pt x="4600308" y="1464247"/>
                  <a:pt x="4474000" y="1770189"/>
                </a:cubicBezTo>
                <a:cubicBezTo>
                  <a:pt x="4294611" y="2227830"/>
                  <a:pt x="4045170" y="2729246"/>
                  <a:pt x="3726087" y="3170236"/>
                </a:cubicBezTo>
                <a:cubicBezTo>
                  <a:pt x="3420463" y="3592625"/>
                  <a:pt x="3054936" y="3953369"/>
                  <a:pt x="2604338" y="4157505"/>
                </a:cubicBezTo>
                <a:cubicBezTo>
                  <a:pt x="2337812" y="4276975"/>
                  <a:pt x="2014824" y="4317805"/>
                  <a:pt x="1744355" y="4207711"/>
                </a:cubicBezTo>
                <a:cubicBezTo>
                  <a:pt x="1416636" y="4084532"/>
                  <a:pt x="1203078" y="3778280"/>
                  <a:pt x="1033595" y="3475579"/>
                </a:cubicBezTo>
                <a:cubicBezTo>
                  <a:pt x="611648" y="2762905"/>
                  <a:pt x="285614" y="1996828"/>
                  <a:pt x="62632" y="1191960"/>
                </a:cubicBezTo>
                <a:cubicBezTo>
                  <a:pt x="5148" y="970298"/>
                  <a:pt x="-46405" y="715142"/>
                  <a:pt x="69473" y="515008"/>
                </a:cubicBezTo>
                <a:cubicBezTo>
                  <a:pt x="76731" y="491921"/>
                  <a:pt x="85704" y="479520"/>
                  <a:pt x="94676" y="467120"/>
                </a:cubicBezTo>
                <a:cubicBezTo>
                  <a:pt x="220571" y="293127"/>
                  <a:pt x="455693" y="217059"/>
                  <a:pt x="666670" y="161305"/>
                </a:cubicBezTo>
                <a:cubicBezTo>
                  <a:pt x="1169438" y="42148"/>
                  <a:pt x="1688389" y="-10836"/>
                  <a:pt x="2204855" y="18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086320" y="1962615"/>
            <a:ext cx="1854377" cy="18511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 b="0" i="0"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76258" y="1962615"/>
            <a:ext cx="1854377" cy="18511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 b="0" i="0"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866197" y="1962615"/>
            <a:ext cx="1854377" cy="18511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 b="0" i="0"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256135" y="1962615"/>
            <a:ext cx="1854377" cy="185110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 b="0" i="0"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021" y="0"/>
            <a:ext cx="7129705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D8CC-AF03-4CC9-AB74-D7B3A1664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DC5B0-EAE4-41AA-8A69-25AFA431D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28CAE-F5E3-4929-A8B8-BCC017B8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1B57-D009-4CA7-81F5-F17A43A70DAC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77FA0-EE71-4422-8C89-1A539398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7BF93-B2B6-46D2-9CE8-864C9135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B74EE-762D-4CDD-8B07-7BCAADB76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56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jects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0" y="1828800"/>
            <a:ext cx="12192000" cy="50292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954936" y="880500"/>
            <a:ext cx="2982465" cy="3353306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6225549" y="3085594"/>
            <a:ext cx="2982465" cy="3353306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9094387" y="880500"/>
            <a:ext cx="2982465" cy="3353306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1076045" y="245327"/>
            <a:ext cx="468473" cy="5687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Open Sans Regular" charset="0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ounded Rectangle 7"/>
          <p:cNvSpPr/>
          <p:nvPr userDrawn="1"/>
        </p:nvSpPr>
        <p:spPr>
          <a:xfrm>
            <a:off x="11101741" y="364882"/>
            <a:ext cx="384278" cy="38417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Open Sans Regular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090014" y="423745"/>
            <a:ext cx="478103" cy="27698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200" b="1" i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pPr algn="ctr"/>
              <a:t>‹#›</a:t>
            </a:fld>
            <a:r>
              <a:rPr lang="id-ID" sz="1200" b="1" i="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2" r:id="rId2"/>
    <p:sldLayoutId id="2147484011" r:id="rId3"/>
    <p:sldLayoutId id="2147484031" r:id="rId4"/>
    <p:sldLayoutId id="2147484030" r:id="rId5"/>
    <p:sldLayoutId id="2147484017" r:id="rId6"/>
    <p:sldLayoutId id="2147484027" r:id="rId7"/>
    <p:sldLayoutId id="2147484025" r:id="rId8"/>
    <p:sldLayoutId id="2147484022" r:id="rId9"/>
    <p:sldLayoutId id="2147484015" r:id="rId10"/>
    <p:sldLayoutId id="2147484020" r:id="rId11"/>
    <p:sldLayoutId id="2147484009" r:id="rId12"/>
    <p:sldLayoutId id="2147484018" r:id="rId13"/>
    <p:sldLayoutId id="2147484012" r:id="rId14"/>
    <p:sldLayoutId id="2147484013" r:id="rId15"/>
    <p:sldLayoutId id="2147484007" r:id="rId16"/>
    <p:sldLayoutId id="2147484026" r:id="rId17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b="0" i="0" kern="1200">
          <a:solidFill>
            <a:schemeClr val="tx1"/>
          </a:solidFill>
          <a:latin typeface="Open Sans Regular" charset="0"/>
          <a:ea typeface="Open Sans Regular" charset="0"/>
          <a:cs typeface="Open Sans Regular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b="0" i="0" kern="1200" dirty="0" smtClean="0">
          <a:solidFill>
            <a:schemeClr val="tx1"/>
          </a:solidFill>
          <a:effectLst/>
          <a:latin typeface="Open Sans" charset="0"/>
          <a:ea typeface="Open Sans" charset="0"/>
          <a:cs typeface="Open Sans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Open Sans" charset="0"/>
          <a:ea typeface="Open Sans" charset="0"/>
          <a:cs typeface="Open Sans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dirty="0" smtClean="0">
          <a:solidFill>
            <a:schemeClr val="tx1"/>
          </a:solidFill>
          <a:effectLst/>
          <a:latin typeface="Open Sans" charset="0"/>
          <a:ea typeface="Open Sans" charset="0"/>
          <a:cs typeface="Open Sans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Open Sans" charset="0"/>
          <a:ea typeface="Open Sans" charset="0"/>
          <a:cs typeface="Open Sans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>
          <a:solidFill>
            <a:schemeClr val="tx1"/>
          </a:solidFill>
          <a:effectLst/>
          <a:latin typeface="Open Sans" charset="0"/>
          <a:ea typeface="Open Sans" charset="0"/>
          <a:cs typeface="Open Sans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 rot="5400000">
            <a:off x="3013713" y="2060576"/>
            <a:ext cx="6858000" cy="2736850"/>
          </a:xfrm>
          <a:custGeom>
            <a:avLst/>
            <a:gdLst>
              <a:gd name="connsiteX0" fmla="*/ 0 w 13716000"/>
              <a:gd name="connsiteY0" fmla="*/ 5473699 h 5473699"/>
              <a:gd name="connsiteX1" fmla="*/ 0 w 13716000"/>
              <a:gd name="connsiteY1" fmla="*/ 2706089 h 5473699"/>
              <a:gd name="connsiteX2" fmla="*/ 78110 w 13716000"/>
              <a:gd name="connsiteY2" fmla="*/ 2620750 h 5473699"/>
              <a:gd name="connsiteX3" fmla="*/ 6604071 w 13716000"/>
              <a:gd name="connsiteY3" fmla="*/ 3560 h 5473699"/>
              <a:gd name="connsiteX4" fmla="*/ 13667368 w 13716000"/>
              <a:gd name="connsiteY4" fmla="*/ 2598088 h 5473699"/>
              <a:gd name="connsiteX5" fmla="*/ 13716000 w 13716000"/>
              <a:gd name="connsiteY5" fmla="*/ 2650660 h 5473699"/>
              <a:gd name="connsiteX6" fmla="*/ 13716000 w 13716000"/>
              <a:gd name="connsiteY6" fmla="*/ 5294704 h 5473699"/>
              <a:gd name="connsiteX7" fmla="*/ 13710320 w 13716000"/>
              <a:gd name="connsiteY7" fmla="*/ 5271580 h 5473699"/>
              <a:gd name="connsiteX8" fmla="*/ 6666167 w 13716000"/>
              <a:gd name="connsiteY8" fmla="*/ 1414421 h 5473699"/>
              <a:gd name="connsiteX9" fmla="*/ 24318 w 13716000"/>
              <a:gd name="connsiteY9" fmla="*/ 5375512 h 547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0" h="5473699">
                <a:moveTo>
                  <a:pt x="0" y="5473699"/>
                </a:moveTo>
                <a:lnTo>
                  <a:pt x="0" y="2706089"/>
                </a:lnTo>
                <a:lnTo>
                  <a:pt x="78110" y="2620750"/>
                </a:lnTo>
                <a:cubicBezTo>
                  <a:pt x="1552252" y="1088436"/>
                  <a:pt x="3913171" y="71122"/>
                  <a:pt x="6604071" y="3560"/>
                </a:cubicBezTo>
                <a:cubicBezTo>
                  <a:pt x="9472264" y="-68454"/>
                  <a:pt x="12074145" y="957244"/>
                  <a:pt x="13667368" y="2598088"/>
                </a:cubicBezTo>
                <a:lnTo>
                  <a:pt x="13716000" y="2650660"/>
                </a:lnTo>
                <a:lnTo>
                  <a:pt x="13716000" y="5294704"/>
                </a:lnTo>
                <a:lnTo>
                  <a:pt x="13710320" y="5271580"/>
                </a:lnTo>
                <a:cubicBezTo>
                  <a:pt x="12987452" y="2981914"/>
                  <a:pt x="10049964" y="1340210"/>
                  <a:pt x="6666167" y="1414421"/>
                </a:cubicBezTo>
                <a:cubicBezTo>
                  <a:pt x="3361240" y="1486902"/>
                  <a:pt x="650391" y="3169090"/>
                  <a:pt x="24318" y="537551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69000"/>
                </a:schemeClr>
              </a:gs>
              <a:gs pos="100000">
                <a:schemeClr val="accent5">
                  <a:alpha val="8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6351588" y="0"/>
            <a:ext cx="5838825" cy="6858000"/>
          </a:xfrm>
          <a:custGeom>
            <a:avLst/>
            <a:gdLst>
              <a:gd name="connsiteX0" fmla="*/ 0 w 11677650"/>
              <a:gd name="connsiteY0" fmla="*/ 0 h 13716000"/>
              <a:gd name="connsiteX1" fmla="*/ 11677650 w 11677650"/>
              <a:gd name="connsiteY1" fmla="*/ 0 h 13716000"/>
              <a:gd name="connsiteX2" fmla="*/ 11677650 w 11677650"/>
              <a:gd name="connsiteY2" fmla="*/ 13716000 h 13716000"/>
              <a:gd name="connsiteX3" fmla="*/ 244994 w 11677650"/>
              <a:gd name="connsiteY3" fmla="*/ 13716000 h 13716000"/>
              <a:gd name="connsiteX4" fmla="*/ 297566 w 11677650"/>
              <a:gd name="connsiteY4" fmla="*/ 13667368 h 13716000"/>
              <a:gd name="connsiteX5" fmla="*/ 2892094 w 11677650"/>
              <a:gd name="connsiteY5" fmla="*/ 6604072 h 13716000"/>
              <a:gd name="connsiteX6" fmla="*/ 1547302 w 11677650"/>
              <a:gd name="connsiteY6" fmla="*/ 1702925 h 13716000"/>
              <a:gd name="connsiteX7" fmla="*/ 1524000 w 11677650"/>
              <a:gd name="connsiteY7" fmla="*/ 1665723 h 13716000"/>
              <a:gd name="connsiteX8" fmla="*/ 1524000 w 11677650"/>
              <a:gd name="connsiteY8" fmla="*/ 1625600 h 13716000"/>
              <a:gd name="connsiteX9" fmla="*/ 1498869 w 11677650"/>
              <a:gd name="connsiteY9" fmla="*/ 1625600 h 13716000"/>
              <a:gd name="connsiteX10" fmla="*/ 1320784 w 11677650"/>
              <a:gd name="connsiteY10" fmla="*/ 1341288 h 13716000"/>
              <a:gd name="connsiteX11" fmla="*/ 274904 w 11677650"/>
              <a:gd name="connsiteY11" fmla="*/ 78111 h 13716000"/>
              <a:gd name="connsiteX12" fmla="*/ 189564 w 11677650"/>
              <a:gd name="connsiteY12" fmla="*/ 1 h 13716000"/>
              <a:gd name="connsiteX13" fmla="*/ 0 w 11677650"/>
              <a:gd name="connsiteY13" fmla="*/ 1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677650" h="13716000">
                <a:moveTo>
                  <a:pt x="0" y="0"/>
                </a:moveTo>
                <a:lnTo>
                  <a:pt x="11677650" y="0"/>
                </a:lnTo>
                <a:lnTo>
                  <a:pt x="11677650" y="13716000"/>
                </a:lnTo>
                <a:lnTo>
                  <a:pt x="244994" y="13716000"/>
                </a:lnTo>
                <a:lnTo>
                  <a:pt x="297566" y="13667368"/>
                </a:lnTo>
                <a:cubicBezTo>
                  <a:pt x="1938410" y="12074146"/>
                  <a:pt x="2964108" y="9472264"/>
                  <a:pt x="2892094" y="6604072"/>
                </a:cubicBezTo>
                <a:cubicBezTo>
                  <a:pt x="2845645" y="4754078"/>
                  <a:pt x="2350290" y="3060052"/>
                  <a:pt x="1547302" y="1702925"/>
                </a:cubicBezTo>
                <a:lnTo>
                  <a:pt x="1524000" y="1665723"/>
                </a:lnTo>
                <a:lnTo>
                  <a:pt x="1524000" y="1625600"/>
                </a:lnTo>
                <a:lnTo>
                  <a:pt x="1498869" y="1625600"/>
                </a:lnTo>
                <a:lnTo>
                  <a:pt x="1320784" y="1341288"/>
                </a:lnTo>
                <a:cubicBezTo>
                  <a:pt x="1008874" y="870605"/>
                  <a:pt x="657983" y="446646"/>
                  <a:pt x="274904" y="78111"/>
                </a:cubicBezTo>
                <a:lnTo>
                  <a:pt x="189564" y="1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7000"/>
                </a:schemeClr>
              </a:gs>
              <a:gs pos="100000">
                <a:schemeClr val="accent6">
                  <a:alpha val="7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5EE42D-71E4-4592-A88E-7F8A3CFF4C12}"/>
              </a:ext>
            </a:extLst>
          </p:cNvPr>
          <p:cNvGrpSpPr/>
          <p:nvPr/>
        </p:nvGrpSpPr>
        <p:grpSpPr>
          <a:xfrm>
            <a:off x="2678291" y="828703"/>
            <a:ext cx="1007934" cy="1002075"/>
            <a:chOff x="2678291" y="1732472"/>
            <a:chExt cx="1007934" cy="1002075"/>
          </a:xfrm>
        </p:grpSpPr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 rot="5400000" flipH="1">
              <a:off x="2742914" y="1746179"/>
              <a:ext cx="884548" cy="1002075"/>
            </a:xfrm>
            <a:custGeom>
              <a:avLst/>
              <a:gdLst>
                <a:gd name="T0" fmla="*/ 10718 w 10719"/>
                <a:gd name="T1" fmla="*/ 0 h 12146"/>
                <a:gd name="T2" fmla="*/ 10718 w 10719"/>
                <a:gd name="T3" fmla="*/ 0 h 12146"/>
                <a:gd name="T4" fmla="*/ 7679 w 10719"/>
                <a:gd name="T5" fmla="*/ 1036 h 12146"/>
                <a:gd name="T6" fmla="*/ 7679 w 10719"/>
                <a:gd name="T7" fmla="*/ 1036 h 12146"/>
                <a:gd name="T8" fmla="*/ 7667 w 10719"/>
                <a:gd name="T9" fmla="*/ 1048 h 12146"/>
                <a:gd name="T10" fmla="*/ 7679 w 10719"/>
                <a:gd name="T11" fmla="*/ 1036 h 12146"/>
                <a:gd name="T12" fmla="*/ 4121 w 10719"/>
                <a:gd name="T13" fmla="*/ 5089 h 12146"/>
                <a:gd name="T14" fmla="*/ 3465 w 10719"/>
                <a:gd name="T15" fmla="*/ 8358 h 12146"/>
                <a:gd name="T16" fmla="*/ 3373 w 10719"/>
                <a:gd name="T17" fmla="*/ 8691 h 12146"/>
                <a:gd name="T18" fmla="*/ 2211 w 10719"/>
                <a:gd name="T19" fmla="*/ 10568 h 12146"/>
                <a:gd name="T20" fmla="*/ 726 w 10719"/>
                <a:gd name="T21" fmla="*/ 11627 h 12146"/>
                <a:gd name="T22" fmla="*/ 23 w 10719"/>
                <a:gd name="T23" fmla="*/ 11753 h 12146"/>
                <a:gd name="T24" fmla="*/ 0 w 10719"/>
                <a:gd name="T25" fmla="*/ 11753 h 12146"/>
                <a:gd name="T26" fmla="*/ 3005 w 10719"/>
                <a:gd name="T27" fmla="*/ 12145 h 12146"/>
                <a:gd name="T28" fmla="*/ 4421 w 10719"/>
                <a:gd name="T29" fmla="*/ 12030 h 12146"/>
                <a:gd name="T30" fmla="*/ 8070 w 10719"/>
                <a:gd name="T31" fmla="*/ 9727 h 12146"/>
                <a:gd name="T32" fmla="*/ 8588 w 10719"/>
                <a:gd name="T33" fmla="*/ 8703 h 12146"/>
                <a:gd name="T34" fmla="*/ 8795 w 10719"/>
                <a:gd name="T35" fmla="*/ 8151 h 12146"/>
                <a:gd name="T36" fmla="*/ 8818 w 10719"/>
                <a:gd name="T37" fmla="*/ 8081 h 12146"/>
                <a:gd name="T38" fmla="*/ 8818 w 10719"/>
                <a:gd name="T39" fmla="*/ 8070 h 12146"/>
                <a:gd name="T40" fmla="*/ 9164 w 10719"/>
                <a:gd name="T41" fmla="*/ 6711 h 12146"/>
                <a:gd name="T42" fmla="*/ 9186 w 10719"/>
                <a:gd name="T43" fmla="*/ 6585 h 12146"/>
                <a:gd name="T44" fmla="*/ 10718 w 10719"/>
                <a:gd name="T45" fmla="*/ 0 h 1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19" h="12146">
                  <a:moveTo>
                    <a:pt x="10718" y="0"/>
                  </a:moveTo>
                  <a:lnTo>
                    <a:pt x="10718" y="0"/>
                  </a:lnTo>
                  <a:cubicBezTo>
                    <a:pt x="9659" y="161"/>
                    <a:pt x="8611" y="519"/>
                    <a:pt x="7679" y="1036"/>
                  </a:cubicBezTo>
                  <a:lnTo>
                    <a:pt x="7679" y="1036"/>
                  </a:lnTo>
                  <a:cubicBezTo>
                    <a:pt x="7679" y="1036"/>
                    <a:pt x="7667" y="1036"/>
                    <a:pt x="7667" y="1048"/>
                  </a:cubicBezTo>
                  <a:cubicBezTo>
                    <a:pt x="7667" y="1036"/>
                    <a:pt x="7679" y="1036"/>
                    <a:pt x="7679" y="1036"/>
                  </a:cubicBezTo>
                  <a:cubicBezTo>
                    <a:pt x="6032" y="1935"/>
                    <a:pt x="4697" y="3327"/>
                    <a:pt x="4121" y="5089"/>
                  </a:cubicBezTo>
                  <a:cubicBezTo>
                    <a:pt x="3857" y="5917"/>
                    <a:pt x="3661" y="7517"/>
                    <a:pt x="3465" y="8358"/>
                  </a:cubicBezTo>
                  <a:cubicBezTo>
                    <a:pt x="3431" y="8473"/>
                    <a:pt x="3408" y="8576"/>
                    <a:pt x="3373" y="8691"/>
                  </a:cubicBezTo>
                  <a:cubicBezTo>
                    <a:pt x="3143" y="9405"/>
                    <a:pt x="2752" y="10061"/>
                    <a:pt x="2211" y="10568"/>
                  </a:cubicBezTo>
                  <a:cubicBezTo>
                    <a:pt x="1762" y="10993"/>
                    <a:pt x="1278" y="11420"/>
                    <a:pt x="726" y="11627"/>
                  </a:cubicBezTo>
                  <a:cubicBezTo>
                    <a:pt x="496" y="11707"/>
                    <a:pt x="265" y="11753"/>
                    <a:pt x="23" y="11753"/>
                  </a:cubicBezTo>
                  <a:cubicBezTo>
                    <a:pt x="12" y="11753"/>
                    <a:pt x="12" y="11753"/>
                    <a:pt x="0" y="11753"/>
                  </a:cubicBezTo>
                  <a:cubicBezTo>
                    <a:pt x="990" y="11984"/>
                    <a:pt x="2003" y="12145"/>
                    <a:pt x="3005" y="12145"/>
                  </a:cubicBezTo>
                  <a:cubicBezTo>
                    <a:pt x="3477" y="12145"/>
                    <a:pt x="3949" y="12111"/>
                    <a:pt x="4421" y="12030"/>
                  </a:cubicBezTo>
                  <a:cubicBezTo>
                    <a:pt x="5883" y="11765"/>
                    <a:pt x="7299" y="10993"/>
                    <a:pt x="8070" y="9727"/>
                  </a:cubicBezTo>
                  <a:cubicBezTo>
                    <a:pt x="8265" y="9417"/>
                    <a:pt x="8438" y="9071"/>
                    <a:pt x="8588" y="8703"/>
                  </a:cubicBezTo>
                  <a:cubicBezTo>
                    <a:pt x="8657" y="8519"/>
                    <a:pt x="8726" y="8335"/>
                    <a:pt x="8795" y="8151"/>
                  </a:cubicBezTo>
                  <a:cubicBezTo>
                    <a:pt x="8795" y="8127"/>
                    <a:pt x="8807" y="8104"/>
                    <a:pt x="8818" y="8081"/>
                  </a:cubicBezTo>
                  <a:lnTo>
                    <a:pt x="8818" y="8070"/>
                  </a:lnTo>
                  <a:cubicBezTo>
                    <a:pt x="8968" y="7621"/>
                    <a:pt x="9083" y="7149"/>
                    <a:pt x="9164" y="6711"/>
                  </a:cubicBezTo>
                  <a:cubicBezTo>
                    <a:pt x="9175" y="6665"/>
                    <a:pt x="9175" y="6631"/>
                    <a:pt x="9186" y="6585"/>
                  </a:cubicBezTo>
                  <a:cubicBezTo>
                    <a:pt x="9555" y="4467"/>
                    <a:pt x="9520" y="2636"/>
                    <a:pt x="10718" y="0"/>
                  </a:cubicBezTo>
                </a:path>
              </a:pathLst>
            </a:custGeom>
            <a:solidFill>
              <a:schemeClr val="accent3">
                <a:alpha val="83000"/>
              </a:schemeClr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09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17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326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434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543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652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0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869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599" dirty="0">
                <a:latin typeface="Open Sans Regular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 rot="9526287" flipH="1">
              <a:off x="2678291" y="1732472"/>
              <a:ext cx="884548" cy="1002075"/>
            </a:xfrm>
            <a:custGeom>
              <a:avLst/>
              <a:gdLst>
                <a:gd name="T0" fmla="*/ 10718 w 10719"/>
                <a:gd name="T1" fmla="*/ 0 h 12146"/>
                <a:gd name="T2" fmla="*/ 10718 w 10719"/>
                <a:gd name="T3" fmla="*/ 0 h 12146"/>
                <a:gd name="T4" fmla="*/ 7679 w 10719"/>
                <a:gd name="T5" fmla="*/ 1036 h 12146"/>
                <a:gd name="T6" fmla="*/ 7679 w 10719"/>
                <a:gd name="T7" fmla="*/ 1036 h 12146"/>
                <a:gd name="T8" fmla="*/ 7667 w 10719"/>
                <a:gd name="T9" fmla="*/ 1048 h 12146"/>
                <a:gd name="T10" fmla="*/ 7679 w 10719"/>
                <a:gd name="T11" fmla="*/ 1036 h 12146"/>
                <a:gd name="T12" fmla="*/ 4121 w 10719"/>
                <a:gd name="T13" fmla="*/ 5089 h 12146"/>
                <a:gd name="T14" fmla="*/ 3465 w 10719"/>
                <a:gd name="T15" fmla="*/ 8358 h 12146"/>
                <a:gd name="T16" fmla="*/ 3373 w 10719"/>
                <a:gd name="T17" fmla="*/ 8691 h 12146"/>
                <a:gd name="T18" fmla="*/ 2211 w 10719"/>
                <a:gd name="T19" fmla="*/ 10568 h 12146"/>
                <a:gd name="T20" fmla="*/ 726 w 10719"/>
                <a:gd name="T21" fmla="*/ 11627 h 12146"/>
                <a:gd name="T22" fmla="*/ 23 w 10719"/>
                <a:gd name="T23" fmla="*/ 11753 h 12146"/>
                <a:gd name="T24" fmla="*/ 0 w 10719"/>
                <a:gd name="T25" fmla="*/ 11753 h 12146"/>
                <a:gd name="T26" fmla="*/ 3005 w 10719"/>
                <a:gd name="T27" fmla="*/ 12145 h 12146"/>
                <a:gd name="T28" fmla="*/ 4421 w 10719"/>
                <a:gd name="T29" fmla="*/ 12030 h 12146"/>
                <a:gd name="T30" fmla="*/ 8070 w 10719"/>
                <a:gd name="T31" fmla="*/ 9727 h 12146"/>
                <a:gd name="T32" fmla="*/ 8588 w 10719"/>
                <a:gd name="T33" fmla="*/ 8703 h 12146"/>
                <a:gd name="T34" fmla="*/ 8795 w 10719"/>
                <a:gd name="T35" fmla="*/ 8151 h 12146"/>
                <a:gd name="T36" fmla="*/ 8818 w 10719"/>
                <a:gd name="T37" fmla="*/ 8081 h 12146"/>
                <a:gd name="T38" fmla="*/ 8818 w 10719"/>
                <a:gd name="T39" fmla="*/ 8070 h 12146"/>
                <a:gd name="T40" fmla="*/ 9164 w 10719"/>
                <a:gd name="T41" fmla="*/ 6711 h 12146"/>
                <a:gd name="T42" fmla="*/ 9186 w 10719"/>
                <a:gd name="T43" fmla="*/ 6585 h 12146"/>
                <a:gd name="T44" fmla="*/ 10718 w 10719"/>
                <a:gd name="T45" fmla="*/ 0 h 1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19" h="12146">
                  <a:moveTo>
                    <a:pt x="10718" y="0"/>
                  </a:moveTo>
                  <a:lnTo>
                    <a:pt x="10718" y="0"/>
                  </a:lnTo>
                  <a:cubicBezTo>
                    <a:pt x="9659" y="161"/>
                    <a:pt x="8611" y="519"/>
                    <a:pt x="7679" y="1036"/>
                  </a:cubicBezTo>
                  <a:lnTo>
                    <a:pt x="7679" y="1036"/>
                  </a:lnTo>
                  <a:cubicBezTo>
                    <a:pt x="7679" y="1036"/>
                    <a:pt x="7667" y="1036"/>
                    <a:pt x="7667" y="1048"/>
                  </a:cubicBezTo>
                  <a:cubicBezTo>
                    <a:pt x="7667" y="1036"/>
                    <a:pt x="7679" y="1036"/>
                    <a:pt x="7679" y="1036"/>
                  </a:cubicBezTo>
                  <a:cubicBezTo>
                    <a:pt x="6032" y="1935"/>
                    <a:pt x="4697" y="3327"/>
                    <a:pt x="4121" y="5089"/>
                  </a:cubicBezTo>
                  <a:cubicBezTo>
                    <a:pt x="3857" y="5917"/>
                    <a:pt x="3661" y="7517"/>
                    <a:pt x="3465" y="8358"/>
                  </a:cubicBezTo>
                  <a:cubicBezTo>
                    <a:pt x="3431" y="8473"/>
                    <a:pt x="3408" y="8576"/>
                    <a:pt x="3373" y="8691"/>
                  </a:cubicBezTo>
                  <a:cubicBezTo>
                    <a:pt x="3143" y="9405"/>
                    <a:pt x="2752" y="10061"/>
                    <a:pt x="2211" y="10568"/>
                  </a:cubicBezTo>
                  <a:cubicBezTo>
                    <a:pt x="1762" y="10993"/>
                    <a:pt x="1278" y="11420"/>
                    <a:pt x="726" y="11627"/>
                  </a:cubicBezTo>
                  <a:cubicBezTo>
                    <a:pt x="496" y="11707"/>
                    <a:pt x="265" y="11753"/>
                    <a:pt x="23" y="11753"/>
                  </a:cubicBezTo>
                  <a:cubicBezTo>
                    <a:pt x="12" y="11753"/>
                    <a:pt x="12" y="11753"/>
                    <a:pt x="0" y="11753"/>
                  </a:cubicBezTo>
                  <a:cubicBezTo>
                    <a:pt x="990" y="11984"/>
                    <a:pt x="2003" y="12145"/>
                    <a:pt x="3005" y="12145"/>
                  </a:cubicBezTo>
                  <a:cubicBezTo>
                    <a:pt x="3477" y="12145"/>
                    <a:pt x="3949" y="12111"/>
                    <a:pt x="4421" y="12030"/>
                  </a:cubicBezTo>
                  <a:cubicBezTo>
                    <a:pt x="5883" y="11765"/>
                    <a:pt x="7299" y="10993"/>
                    <a:pt x="8070" y="9727"/>
                  </a:cubicBezTo>
                  <a:cubicBezTo>
                    <a:pt x="8265" y="9417"/>
                    <a:pt x="8438" y="9071"/>
                    <a:pt x="8588" y="8703"/>
                  </a:cubicBezTo>
                  <a:cubicBezTo>
                    <a:pt x="8657" y="8519"/>
                    <a:pt x="8726" y="8335"/>
                    <a:pt x="8795" y="8151"/>
                  </a:cubicBezTo>
                  <a:cubicBezTo>
                    <a:pt x="8795" y="8127"/>
                    <a:pt x="8807" y="8104"/>
                    <a:pt x="8818" y="8081"/>
                  </a:cubicBezTo>
                  <a:lnTo>
                    <a:pt x="8818" y="8070"/>
                  </a:lnTo>
                  <a:cubicBezTo>
                    <a:pt x="8968" y="7621"/>
                    <a:pt x="9083" y="7149"/>
                    <a:pt x="9164" y="6711"/>
                  </a:cubicBezTo>
                  <a:cubicBezTo>
                    <a:pt x="9175" y="6665"/>
                    <a:pt x="9175" y="6631"/>
                    <a:pt x="9186" y="6585"/>
                  </a:cubicBezTo>
                  <a:cubicBezTo>
                    <a:pt x="9555" y="4467"/>
                    <a:pt x="9520" y="2636"/>
                    <a:pt x="10718" y="0"/>
                  </a:cubicBezTo>
                </a:path>
              </a:pathLst>
            </a:custGeom>
            <a:solidFill>
              <a:schemeClr val="accent5">
                <a:alpha val="86000"/>
              </a:schemeClr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09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17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326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434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543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652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0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869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599" dirty="0">
                <a:latin typeface="Open Sans Regular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25219" y="1997839"/>
            <a:ext cx="39154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spc="700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BRANCH</a:t>
            </a:r>
            <a:br>
              <a:rPr lang="en-US" sz="6000" b="1" spc="700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</a:br>
            <a:r>
              <a:rPr lang="en-US" sz="6000" b="1" spc="700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&amp;</a:t>
            </a:r>
            <a:br>
              <a:rPr lang="en-US" sz="6000" b="1" spc="700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</a:br>
            <a:r>
              <a:rPr lang="en-US" sz="6000" b="1" spc="700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BOUND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8702" y="4991801"/>
            <a:ext cx="3305588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1500" b="1">
                <a:latin typeface="Open Sans" charset="0"/>
                <a:ea typeface="Open Sans" charset="0"/>
                <a:cs typeface="Open Sans" charset="0"/>
              </a:rPr>
              <a:t>Phân tích và thiết kế thuật toán</a:t>
            </a:r>
            <a:endParaRPr lang="en-US" sz="1500" b="1" dirty="0">
              <a:latin typeface="Open Sans" charset="0"/>
              <a:ea typeface="Open Sans" charset="0"/>
              <a:cs typeface="Open Sans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 flipV="1">
            <a:off x="2714919" y="5648183"/>
            <a:ext cx="933153" cy="140598"/>
            <a:chOff x="1632870" y="5141660"/>
            <a:chExt cx="21096955" cy="3178680"/>
          </a:xfrm>
        </p:grpSpPr>
        <p:sp>
          <p:nvSpPr>
            <p:cNvPr id="14" name="Rounded Rectangle 13"/>
            <p:cNvSpPr/>
            <p:nvPr/>
          </p:nvSpPr>
          <p:spPr>
            <a:xfrm>
              <a:off x="19551146" y="5141660"/>
              <a:ext cx="3178679" cy="3178680"/>
            </a:xfrm>
            <a:prstGeom prst="roundRect">
              <a:avLst>
                <a:gd name="adj" fmla="val 2156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09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17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326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434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543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652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0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869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latin typeface="Open Sans Regular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800180" y="5141660"/>
              <a:ext cx="3178679" cy="3178680"/>
            </a:xfrm>
            <a:prstGeom prst="roundRect">
              <a:avLst>
                <a:gd name="adj" fmla="val 2156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09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17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326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434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543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652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0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869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latin typeface="Open Sans Regular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216525" y="5141660"/>
              <a:ext cx="3178679" cy="3178680"/>
            </a:xfrm>
            <a:prstGeom prst="roundRect">
              <a:avLst>
                <a:gd name="adj" fmla="val 2156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09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17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326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434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543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652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0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869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latin typeface="Open Sans Regular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632870" y="5141660"/>
              <a:ext cx="3178679" cy="3178680"/>
            </a:xfrm>
            <a:prstGeom prst="roundRect">
              <a:avLst>
                <a:gd name="adj" fmla="val 215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09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17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326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434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543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652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0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869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latin typeface="Open Sans Regular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2383836" y="5141660"/>
              <a:ext cx="3178679" cy="3178680"/>
            </a:xfrm>
            <a:prstGeom prst="roundRect">
              <a:avLst>
                <a:gd name="adj" fmla="val 2156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09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17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326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434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543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652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0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869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latin typeface="Open Sans Regular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5967491" y="5141660"/>
              <a:ext cx="3178679" cy="3178680"/>
            </a:xfrm>
            <a:prstGeom prst="roundRect">
              <a:avLst>
                <a:gd name="adj" fmla="val 2156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09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17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326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434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543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652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0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869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latin typeface="Open Sans Regular" charset="0"/>
              </a:endParaRPr>
            </a:p>
          </p:txBody>
        </p:sp>
      </p:grpSp>
      <p:pic>
        <p:nvPicPr>
          <p:cNvPr id="22" name="Picture Placeholder 21" descr="Diagram&#10;&#10;Description automatically generated">
            <a:extLst>
              <a:ext uri="{FF2B5EF4-FFF2-40B4-BE49-F238E27FC236}">
                <a16:creationId xmlns:a16="http://schemas.microsoft.com/office/drawing/2014/main" id="{F87F3CBA-51A0-4502-820E-24D6D175227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6" r="29924"/>
          <a:stretch/>
        </p:blipFill>
        <p:spPr>
          <a:xfrm>
            <a:off x="5074021" y="0"/>
            <a:ext cx="7129705" cy="6858000"/>
          </a:xfr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814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EE92673-EEF7-4E43-95C0-028BC76B8EBE}"/>
              </a:ext>
            </a:extLst>
          </p:cNvPr>
          <p:cNvGrpSpPr/>
          <p:nvPr/>
        </p:nvGrpSpPr>
        <p:grpSpPr>
          <a:xfrm>
            <a:off x="5009415" y="520761"/>
            <a:ext cx="2689785" cy="2503533"/>
            <a:chOff x="951390" y="520841"/>
            <a:chExt cx="2689785" cy="250353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517046-C83E-4C7B-99CD-96B88636AC91}"/>
                </a:ext>
              </a:extLst>
            </p:cNvPr>
            <p:cNvSpPr txBox="1"/>
            <p:nvPr/>
          </p:nvSpPr>
          <p:spPr>
            <a:xfrm>
              <a:off x="1483901" y="520841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1       2       3       4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FCC435-3B27-4FB0-974B-03587A1C1A88}"/>
                </a:ext>
              </a:extLst>
            </p:cNvPr>
            <p:cNvSpPr txBox="1"/>
            <p:nvPr/>
          </p:nvSpPr>
          <p:spPr>
            <a:xfrm>
              <a:off x="951390" y="993049"/>
              <a:ext cx="35362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1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2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3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40" name="Left Bracket 39">
              <a:extLst>
                <a:ext uri="{FF2B5EF4-FFF2-40B4-BE49-F238E27FC236}">
                  <a16:creationId xmlns:a16="http://schemas.microsoft.com/office/drawing/2014/main" id="{D560FF6B-876D-4E9E-9C14-EC742FFB6808}"/>
                </a:ext>
              </a:extLst>
            </p:cNvPr>
            <p:cNvSpPr/>
            <p:nvPr/>
          </p:nvSpPr>
          <p:spPr>
            <a:xfrm>
              <a:off x="1464815" y="993049"/>
              <a:ext cx="142043" cy="203132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endParaRPr>
            </a:p>
          </p:txBody>
        </p:sp>
        <p:sp>
          <p:nvSpPr>
            <p:cNvPr id="41" name="Right Bracket 40">
              <a:extLst>
                <a:ext uri="{FF2B5EF4-FFF2-40B4-BE49-F238E27FC236}">
                  <a16:creationId xmlns:a16="http://schemas.microsoft.com/office/drawing/2014/main" id="{17F8FCE9-ADF2-452A-A309-EC06CE2DF6B9}"/>
                </a:ext>
              </a:extLst>
            </p:cNvPr>
            <p:cNvSpPr/>
            <p:nvPr/>
          </p:nvSpPr>
          <p:spPr>
            <a:xfrm>
              <a:off x="3499132" y="993048"/>
              <a:ext cx="142043" cy="2031325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7B29BE0-CAA1-4303-A1CF-DD2565B22409}"/>
                </a:ext>
              </a:extLst>
            </p:cNvPr>
            <p:cNvSpPr txBox="1"/>
            <p:nvPr/>
          </p:nvSpPr>
          <p:spPr>
            <a:xfrm>
              <a:off x="1474358" y="974042"/>
              <a:ext cx="2015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League Spartan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       2       1       0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FE39CBD-4D82-427D-81B6-1691F0C333A1}"/>
                </a:ext>
              </a:extLst>
            </p:cNvPr>
            <p:cNvSpPr txBox="1"/>
            <p:nvPr/>
          </p:nvSpPr>
          <p:spPr>
            <a:xfrm>
              <a:off x="1464814" y="1504878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2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League Spartan"/>
                  <a:cs typeface="Times New Roman" panose="02020603050405020304" pitchFamily="18" charset="0"/>
                </a:rPr>
                <a:t>∞      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0       1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73B0CE8-8B96-4E33-9FC0-A499680E23A9}"/>
                </a:ext>
              </a:extLst>
            </p:cNvPr>
            <p:cNvSpPr txBox="1"/>
            <p:nvPr/>
          </p:nvSpPr>
          <p:spPr>
            <a:xfrm>
              <a:off x="1464813" y="2079960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1        0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League Spartan"/>
                  <a:cs typeface="Times New Roman" panose="02020603050405020304" pitchFamily="18" charset="0"/>
                </a:rPr>
                <a:t>∞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      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FB1E158-3610-4787-A383-62A4B488075D}"/>
                </a:ext>
              </a:extLst>
            </p:cNvPr>
            <p:cNvSpPr txBox="1"/>
            <p:nvPr/>
          </p:nvSpPr>
          <p:spPr>
            <a:xfrm>
              <a:off x="1483901" y="2650563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0       1       3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League Spartan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3DD3E29-AA6D-4EE7-8951-A0B320E08684}"/>
              </a:ext>
            </a:extLst>
          </p:cNvPr>
          <p:cNvSpPr txBox="1"/>
          <p:nvPr/>
        </p:nvSpPr>
        <p:spPr>
          <a:xfrm>
            <a:off x="7963192" y="979691"/>
            <a:ext cx="3536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1	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1	1	 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CB7BA-03A1-4188-B5D7-ABB1CCB855D7}"/>
              </a:ext>
            </a:extLst>
          </p:cNvPr>
          <p:cNvCxnSpPr/>
          <p:nvPr/>
        </p:nvCxnSpPr>
        <p:spPr>
          <a:xfrm>
            <a:off x="7848678" y="3024294"/>
            <a:ext cx="5133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E681D17-90B4-4EBD-B6B9-5B8B925D3EC1}"/>
              </a:ext>
            </a:extLst>
          </p:cNvPr>
          <p:cNvSpPr txBox="1"/>
          <p:nvPr/>
        </p:nvSpPr>
        <p:spPr>
          <a:xfrm>
            <a:off x="7944761" y="3101750"/>
            <a:ext cx="104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4 + 0 = 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165045-F83A-4AFF-9481-DBC2EA97E391}"/>
              </a:ext>
            </a:extLst>
          </p:cNvPr>
          <p:cNvSpPr txBox="1"/>
          <p:nvPr/>
        </p:nvSpPr>
        <p:spPr>
          <a:xfrm>
            <a:off x="5559512" y="3100242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0       0       0       0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40CCFC-D2B3-4B9C-B4B4-EA49238D8F02}"/>
              </a:ext>
            </a:extLst>
          </p:cNvPr>
          <p:cNvGrpSpPr/>
          <p:nvPr/>
        </p:nvGrpSpPr>
        <p:grpSpPr>
          <a:xfrm>
            <a:off x="1093314" y="507484"/>
            <a:ext cx="2689785" cy="2503533"/>
            <a:chOff x="951390" y="520841"/>
            <a:chExt cx="2689785" cy="250353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A25B81-8336-4DA0-9F39-387C2FE058A7}"/>
                </a:ext>
              </a:extLst>
            </p:cNvPr>
            <p:cNvSpPr txBox="1"/>
            <p:nvPr/>
          </p:nvSpPr>
          <p:spPr>
            <a:xfrm>
              <a:off x="1483901" y="520841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1       2       3       4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41C99A-A6B8-4212-9990-8A4D7E42B00F}"/>
                </a:ext>
              </a:extLst>
            </p:cNvPr>
            <p:cNvSpPr txBox="1"/>
            <p:nvPr/>
          </p:nvSpPr>
          <p:spPr>
            <a:xfrm>
              <a:off x="951390" y="993049"/>
              <a:ext cx="35362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1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2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3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DF8C42AA-EE49-471A-860D-068098F2DA60}"/>
                </a:ext>
              </a:extLst>
            </p:cNvPr>
            <p:cNvSpPr/>
            <p:nvPr/>
          </p:nvSpPr>
          <p:spPr>
            <a:xfrm>
              <a:off x="1464815" y="993049"/>
              <a:ext cx="142043" cy="203132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endParaRPr>
            </a:p>
          </p:txBody>
        </p:sp>
        <p:sp>
          <p:nvSpPr>
            <p:cNvPr id="31" name="Right Bracket 30">
              <a:extLst>
                <a:ext uri="{FF2B5EF4-FFF2-40B4-BE49-F238E27FC236}">
                  <a16:creationId xmlns:a16="http://schemas.microsoft.com/office/drawing/2014/main" id="{A5003502-2E03-48D7-8F23-836404FBD489}"/>
                </a:ext>
              </a:extLst>
            </p:cNvPr>
            <p:cNvSpPr/>
            <p:nvPr/>
          </p:nvSpPr>
          <p:spPr>
            <a:xfrm>
              <a:off x="3499132" y="993048"/>
              <a:ext cx="142043" cy="2031325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DFB7D-606B-4969-BFB7-D149C0FB976E}"/>
                </a:ext>
              </a:extLst>
            </p:cNvPr>
            <p:cNvSpPr txBox="1"/>
            <p:nvPr/>
          </p:nvSpPr>
          <p:spPr>
            <a:xfrm>
              <a:off x="1474358" y="974042"/>
              <a:ext cx="2015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League Spartan"/>
                  <a:cs typeface="Times New Roman" panose="02020603050405020304" pitchFamily="18" charset="0"/>
                </a:rPr>
                <a:t>∞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      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3       2       1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A6A014-5980-43ED-A0AB-B34910B1BB85}"/>
                </a:ext>
              </a:extLst>
            </p:cNvPr>
            <p:cNvSpPr txBox="1"/>
            <p:nvPr/>
          </p:nvSpPr>
          <p:spPr>
            <a:xfrm>
              <a:off x="1464814" y="1504878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3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League Spartan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       1       2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FC0B3F-2B64-4A58-906C-A433A01A25A1}"/>
                </a:ext>
              </a:extLst>
            </p:cNvPr>
            <p:cNvSpPr txBox="1"/>
            <p:nvPr/>
          </p:nvSpPr>
          <p:spPr>
            <a:xfrm>
              <a:off x="1464813" y="2079960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2       1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League Spartan"/>
                  <a:cs typeface="Times New Roman" panose="02020603050405020304" pitchFamily="18" charset="0"/>
                </a:rPr>
                <a:t>∞      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1EC65E8-5DA2-4F7D-AC46-9E83A25EA08D}"/>
                </a:ext>
              </a:extLst>
            </p:cNvPr>
            <p:cNvSpPr txBox="1"/>
            <p:nvPr/>
          </p:nvSpPr>
          <p:spPr>
            <a:xfrm>
              <a:off x="1483901" y="2650563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1       2       4 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League Spartan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1FEDD3-54F2-4A2D-A148-9883A9EFDE94}"/>
              </a:ext>
            </a:extLst>
          </p:cNvPr>
          <p:cNvSpPr txBox="1"/>
          <p:nvPr/>
        </p:nvSpPr>
        <p:spPr>
          <a:xfrm>
            <a:off x="9806253" y="3100242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Tổng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 chi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phí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giảm</a:t>
            </a:r>
            <a:endParaRPr lang="en-US" dirty="0">
              <a:solidFill>
                <a:schemeClr val="tx1">
                  <a:lumMod val="50000"/>
                </a:schemeClr>
              </a:solidFill>
              <a:latin typeface="League Spartan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C0F0DC-1D1D-4D52-BE21-37E5B19B59D0}"/>
              </a:ext>
            </a:extLst>
          </p:cNvPr>
          <p:cNvCxnSpPr>
            <a:cxnSpLocks/>
          </p:cNvCxnSpPr>
          <p:nvPr/>
        </p:nvCxnSpPr>
        <p:spPr>
          <a:xfrm>
            <a:off x="9082709" y="3277530"/>
            <a:ext cx="497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A1ACE6-BD5C-41BC-8C3D-1186901A5179}"/>
              </a:ext>
            </a:extLst>
          </p:cNvPr>
          <p:cNvSpPr txBox="1"/>
          <p:nvPr/>
        </p:nvSpPr>
        <p:spPr>
          <a:xfrm>
            <a:off x="6506659" y="3846985"/>
            <a:ext cx="524380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C(s) = C(R) + A[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i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][j] + r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League Spartan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C(s) :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phí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League Spartan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C(R): Chi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phí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nút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trước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League Spartan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A[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][j]: Chi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phí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vị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trí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 ban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tại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 A[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][j]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r : chi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phí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mất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mát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League Spartan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6DF943-5E33-4655-BFE2-249561F6CDA2}"/>
              </a:ext>
            </a:extLst>
          </p:cNvPr>
          <p:cNvGrpSpPr/>
          <p:nvPr/>
        </p:nvGrpSpPr>
        <p:grpSpPr>
          <a:xfrm>
            <a:off x="730309" y="3872973"/>
            <a:ext cx="4802074" cy="2409440"/>
            <a:chOff x="3154158" y="3936094"/>
            <a:chExt cx="4802074" cy="240944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35625F-F2BD-46DA-9767-A3AA4FE7487B}"/>
                </a:ext>
              </a:extLst>
            </p:cNvPr>
            <p:cNvSpPr/>
            <p:nvPr/>
          </p:nvSpPr>
          <p:spPr>
            <a:xfrm>
              <a:off x="7146607" y="5568926"/>
              <a:ext cx="809625" cy="728663"/>
            </a:xfrm>
            <a:prstGeom prst="ellipse">
              <a:avLst/>
            </a:prstGeom>
            <a:solidFill>
              <a:srgbClr val="64B6E7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League Spartan"/>
                  <a:cs typeface="Times New Roman" panose="02020603050405020304" pitchFamily="18" charset="0"/>
                </a:rPr>
                <a:t>T4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764045F-E50B-4FA3-901F-0B80AA1FD575}"/>
                </a:ext>
              </a:extLst>
            </p:cNvPr>
            <p:cNvSpPr/>
            <p:nvPr/>
          </p:nvSpPr>
          <p:spPr>
            <a:xfrm>
              <a:off x="5116409" y="5616871"/>
              <a:ext cx="809625" cy="728663"/>
            </a:xfrm>
            <a:prstGeom prst="ellipse">
              <a:avLst/>
            </a:prstGeom>
            <a:solidFill>
              <a:srgbClr val="64B6E7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League Spartan"/>
                  <a:cs typeface="Times New Roman" panose="02020603050405020304" pitchFamily="18" charset="0"/>
                </a:rPr>
                <a:t>T3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D7FEE1E-70A8-426D-AD4A-1F2572E44222}"/>
                </a:ext>
              </a:extLst>
            </p:cNvPr>
            <p:cNvSpPr/>
            <p:nvPr/>
          </p:nvSpPr>
          <p:spPr>
            <a:xfrm>
              <a:off x="3154158" y="5256359"/>
              <a:ext cx="809625" cy="728663"/>
            </a:xfrm>
            <a:prstGeom prst="ellipse">
              <a:avLst/>
            </a:prstGeom>
            <a:solidFill>
              <a:srgbClr val="64B6E7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League Spartan"/>
                  <a:cs typeface="Times New Roman" panose="02020603050405020304" pitchFamily="18" charset="0"/>
                </a:rPr>
                <a:t>T2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7E553EF-47A6-469F-82D5-843DE02AA194}"/>
                </a:ext>
              </a:extLst>
            </p:cNvPr>
            <p:cNvSpPr/>
            <p:nvPr/>
          </p:nvSpPr>
          <p:spPr>
            <a:xfrm>
              <a:off x="5372469" y="3986597"/>
              <a:ext cx="809625" cy="728663"/>
            </a:xfrm>
            <a:prstGeom prst="ellipse">
              <a:avLst/>
            </a:prstGeom>
            <a:solidFill>
              <a:srgbClr val="64B6E7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League Spartan"/>
                  <a:cs typeface="Times New Roman" panose="02020603050405020304" pitchFamily="18" charset="0"/>
                </a:rPr>
                <a:t>T1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775606-BF38-4F63-8A9C-55769EBFBE79}"/>
                </a:ext>
              </a:extLst>
            </p:cNvPr>
            <p:cNvCxnSpPr>
              <a:cxnSpLocks/>
              <a:stCxn id="52" idx="3"/>
              <a:endCxn id="50" idx="7"/>
            </p:cNvCxnSpPr>
            <p:nvPr/>
          </p:nvCxnSpPr>
          <p:spPr>
            <a:xfrm flipH="1">
              <a:off x="3845216" y="4608550"/>
              <a:ext cx="1645820" cy="7545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EFD59A5-4482-4133-B960-59C6B9FA4782}"/>
                </a:ext>
              </a:extLst>
            </p:cNvPr>
            <p:cNvCxnSpPr>
              <a:cxnSpLocks/>
              <a:stCxn id="52" idx="4"/>
              <a:endCxn id="47" idx="0"/>
            </p:cNvCxnSpPr>
            <p:nvPr/>
          </p:nvCxnSpPr>
          <p:spPr>
            <a:xfrm flipH="1">
              <a:off x="5521222" y="4715260"/>
              <a:ext cx="256060" cy="9016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E578E37-6049-41AC-944C-3954C28C448C}"/>
                </a:ext>
              </a:extLst>
            </p:cNvPr>
            <p:cNvCxnSpPr>
              <a:cxnSpLocks/>
              <a:stCxn id="52" idx="5"/>
              <a:endCxn id="36" idx="1"/>
            </p:cNvCxnSpPr>
            <p:nvPr/>
          </p:nvCxnSpPr>
          <p:spPr>
            <a:xfrm>
              <a:off x="6063527" y="4608550"/>
              <a:ext cx="1201647" cy="10670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1A5A6F7-102B-4F90-86AD-00AB345E01FB}"/>
                </a:ext>
              </a:extLst>
            </p:cNvPr>
            <p:cNvSpPr txBox="1"/>
            <p:nvPr/>
          </p:nvSpPr>
          <p:spPr>
            <a:xfrm>
              <a:off x="6083250" y="3936094"/>
              <a:ext cx="1260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League Spartan"/>
                  <a:cs typeface="Times New Roman" panose="02020603050405020304" pitchFamily="18" charset="0"/>
                </a:rPr>
                <a:t>C(1) =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229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9" grpId="0"/>
      <p:bldP spid="51" grpId="0"/>
      <p:bldP spid="3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D01D1EE-DBCA-4ACA-B2C3-81D822D513EE}"/>
              </a:ext>
            </a:extLst>
          </p:cNvPr>
          <p:cNvGrpSpPr/>
          <p:nvPr/>
        </p:nvGrpSpPr>
        <p:grpSpPr>
          <a:xfrm>
            <a:off x="1843839" y="301180"/>
            <a:ext cx="2689785" cy="2503533"/>
            <a:chOff x="951390" y="520841"/>
            <a:chExt cx="2689785" cy="25035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51048E-FE07-45F3-B5B3-F1CED0071EFA}"/>
                </a:ext>
              </a:extLst>
            </p:cNvPr>
            <p:cNvSpPr txBox="1"/>
            <p:nvPr/>
          </p:nvSpPr>
          <p:spPr>
            <a:xfrm>
              <a:off x="1483901" y="520841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1       2       3       4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331C10-7176-43B6-B5B9-E60A4FA543F7}"/>
                </a:ext>
              </a:extLst>
            </p:cNvPr>
            <p:cNvSpPr txBox="1"/>
            <p:nvPr/>
          </p:nvSpPr>
          <p:spPr>
            <a:xfrm>
              <a:off x="951390" y="993049"/>
              <a:ext cx="35362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13B94390-7FAB-4445-B59E-E47819D31560}"/>
                </a:ext>
              </a:extLst>
            </p:cNvPr>
            <p:cNvSpPr/>
            <p:nvPr/>
          </p:nvSpPr>
          <p:spPr>
            <a:xfrm>
              <a:off x="1464815" y="993049"/>
              <a:ext cx="142043" cy="203132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ight Bracket 17">
              <a:extLst>
                <a:ext uri="{FF2B5EF4-FFF2-40B4-BE49-F238E27FC236}">
                  <a16:creationId xmlns:a16="http://schemas.microsoft.com/office/drawing/2014/main" id="{44737225-C26C-4BDF-A93D-21672E034C2E}"/>
                </a:ext>
              </a:extLst>
            </p:cNvPr>
            <p:cNvSpPr/>
            <p:nvPr/>
          </p:nvSpPr>
          <p:spPr>
            <a:xfrm>
              <a:off x="3499132" y="993048"/>
              <a:ext cx="142043" cy="2031325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AAA791-D1A9-43CE-AC13-E52868CFC8D6}"/>
                </a:ext>
              </a:extLst>
            </p:cNvPr>
            <p:cNvSpPr txBox="1"/>
            <p:nvPr/>
          </p:nvSpPr>
          <p:spPr>
            <a:xfrm>
              <a:off x="1474358" y="974042"/>
              <a:ext cx="2015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2       1       0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977957-64BC-4B02-9C48-520CD2F2549F}"/>
                </a:ext>
              </a:extLst>
            </p:cNvPr>
            <p:cNvSpPr txBox="1"/>
            <p:nvPr/>
          </p:nvSpPr>
          <p:spPr>
            <a:xfrm>
              <a:off x="1464814" y="1504878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0       1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FCB899-EE04-4D96-B80E-1B1182084D08}"/>
                </a:ext>
              </a:extLst>
            </p:cNvPr>
            <p:cNvSpPr txBox="1"/>
            <p:nvPr/>
          </p:nvSpPr>
          <p:spPr>
            <a:xfrm>
              <a:off x="1464813" y="2079960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1       0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5DE1E2-3314-4DFB-98E3-8814140E3C29}"/>
                </a:ext>
              </a:extLst>
            </p:cNvPr>
            <p:cNvSpPr txBox="1"/>
            <p:nvPr/>
          </p:nvSpPr>
          <p:spPr>
            <a:xfrm>
              <a:off x="1483901" y="2650563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0       1       3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30BB552-57B4-4C98-A6CC-B6CF84A9C67F}"/>
              </a:ext>
            </a:extLst>
          </p:cNvPr>
          <p:cNvSpPr txBox="1"/>
          <p:nvPr/>
        </p:nvSpPr>
        <p:spPr>
          <a:xfrm>
            <a:off x="7441809" y="109044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1       2       3       4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2D94D4-111C-4EE6-9696-BE9B1B4647E7}"/>
              </a:ext>
            </a:extLst>
          </p:cNvPr>
          <p:cNvSpPr txBox="1"/>
          <p:nvPr/>
        </p:nvSpPr>
        <p:spPr>
          <a:xfrm>
            <a:off x="6909298" y="581252"/>
            <a:ext cx="3536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	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	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	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943900D0-E4ED-4DDC-96F0-83A801BA06B4}"/>
              </a:ext>
            </a:extLst>
          </p:cNvPr>
          <p:cNvSpPr/>
          <p:nvPr/>
        </p:nvSpPr>
        <p:spPr>
          <a:xfrm>
            <a:off x="7422723" y="581252"/>
            <a:ext cx="142043" cy="203132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ight Bracket 26">
            <a:extLst>
              <a:ext uri="{FF2B5EF4-FFF2-40B4-BE49-F238E27FC236}">
                <a16:creationId xmlns:a16="http://schemas.microsoft.com/office/drawing/2014/main" id="{91A975F7-3B49-4A23-9BD7-72E7A8838BD5}"/>
              </a:ext>
            </a:extLst>
          </p:cNvPr>
          <p:cNvSpPr/>
          <p:nvPr/>
        </p:nvSpPr>
        <p:spPr>
          <a:xfrm>
            <a:off x="9457040" y="581251"/>
            <a:ext cx="142043" cy="203132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345291-EE5E-4E93-8414-8088C626255A}"/>
              </a:ext>
            </a:extLst>
          </p:cNvPr>
          <p:cNvSpPr txBox="1"/>
          <p:nvPr/>
        </p:nvSpPr>
        <p:spPr>
          <a:xfrm>
            <a:off x="7432266" y="562245"/>
            <a:ext cx="201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800" b="1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∞       ∞      ∞</a:t>
            </a:r>
            <a:endParaRPr lang="en-US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AA049C-6B15-4596-9B0F-4E6C9035CFA9}"/>
              </a:ext>
            </a:extLst>
          </p:cNvPr>
          <p:cNvSpPr txBox="1"/>
          <p:nvPr/>
        </p:nvSpPr>
        <p:spPr>
          <a:xfrm>
            <a:off x="7422722" y="1093081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∞       ∞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0       1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D611A7-C0A2-4167-A20A-77536A77D5DC}"/>
              </a:ext>
            </a:extLst>
          </p:cNvPr>
          <p:cNvSpPr txBox="1"/>
          <p:nvPr/>
        </p:nvSpPr>
        <p:spPr>
          <a:xfrm>
            <a:off x="7422721" y="1668163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      </a:t>
            </a:r>
            <a:r>
              <a:rPr lang="en-US" sz="1800" b="1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∞       ∞     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ACB2FC-1A9F-4BAC-8851-06D6E8981F73}"/>
              </a:ext>
            </a:extLst>
          </p:cNvPr>
          <p:cNvSpPr txBox="1"/>
          <p:nvPr/>
        </p:nvSpPr>
        <p:spPr>
          <a:xfrm>
            <a:off x="7441809" y="2238766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     </a:t>
            </a:r>
            <a:r>
              <a:rPr lang="en-US" sz="1800" b="1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∞     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      </a:t>
            </a:r>
            <a:r>
              <a:rPr lang="en-US" sz="1800" b="1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9405A5-9E20-4092-97BC-1D2E985A9869}"/>
              </a:ext>
            </a:extLst>
          </p:cNvPr>
          <p:cNvSpPr txBox="1"/>
          <p:nvPr/>
        </p:nvSpPr>
        <p:spPr>
          <a:xfrm>
            <a:off x="7386985" y="2931983"/>
            <a:ext cx="243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C(2) =  4 + 2 + 2 = 8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0506EF-BCA4-43CB-A41D-8151E81FE3ED}"/>
              </a:ext>
            </a:extLst>
          </p:cNvPr>
          <p:cNvSpPr txBox="1"/>
          <p:nvPr/>
        </p:nvSpPr>
        <p:spPr>
          <a:xfrm>
            <a:off x="5697495" y="-42526"/>
            <a:ext cx="101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1-2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49B59D-7AA3-40EA-9401-C47C719E82AF}"/>
              </a:ext>
            </a:extLst>
          </p:cNvPr>
          <p:cNvSpPr txBox="1"/>
          <p:nvPr/>
        </p:nvSpPr>
        <p:spPr>
          <a:xfrm>
            <a:off x="1362820" y="3418282"/>
            <a:ext cx="101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1-3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30AEFB8-999B-4565-B664-A6B924D03C07}"/>
              </a:ext>
            </a:extLst>
          </p:cNvPr>
          <p:cNvGrpSpPr/>
          <p:nvPr/>
        </p:nvGrpSpPr>
        <p:grpSpPr>
          <a:xfrm>
            <a:off x="1843839" y="3654741"/>
            <a:ext cx="2689785" cy="2503533"/>
            <a:chOff x="951390" y="520841"/>
            <a:chExt cx="2689785" cy="250353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44EEA7-7D75-4673-A50A-31CAD9A51778}"/>
                </a:ext>
              </a:extLst>
            </p:cNvPr>
            <p:cNvSpPr txBox="1"/>
            <p:nvPr/>
          </p:nvSpPr>
          <p:spPr>
            <a:xfrm>
              <a:off x="1483901" y="520841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1       2       3       4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B5DC132-D21D-4751-9038-E5C46295337F}"/>
                </a:ext>
              </a:extLst>
            </p:cNvPr>
            <p:cNvSpPr txBox="1"/>
            <p:nvPr/>
          </p:nvSpPr>
          <p:spPr>
            <a:xfrm>
              <a:off x="951390" y="993049"/>
              <a:ext cx="35362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2209D4BA-7D96-4DCB-9012-125A34B30836}"/>
                </a:ext>
              </a:extLst>
            </p:cNvPr>
            <p:cNvSpPr/>
            <p:nvPr/>
          </p:nvSpPr>
          <p:spPr>
            <a:xfrm>
              <a:off x="1464815" y="993049"/>
              <a:ext cx="142043" cy="203132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ight Bracket 49">
              <a:extLst>
                <a:ext uri="{FF2B5EF4-FFF2-40B4-BE49-F238E27FC236}">
                  <a16:creationId xmlns:a16="http://schemas.microsoft.com/office/drawing/2014/main" id="{9BBFC530-5350-4EAA-B20E-266109E3767E}"/>
                </a:ext>
              </a:extLst>
            </p:cNvPr>
            <p:cNvSpPr/>
            <p:nvPr/>
          </p:nvSpPr>
          <p:spPr>
            <a:xfrm>
              <a:off x="3499132" y="993048"/>
              <a:ext cx="142043" cy="2031325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ECFE6E8-1DC4-41C1-A89B-358DE5409FEF}"/>
                </a:ext>
              </a:extLst>
            </p:cNvPr>
            <p:cNvSpPr txBox="1"/>
            <p:nvPr/>
          </p:nvSpPr>
          <p:spPr>
            <a:xfrm>
              <a:off x="1446696" y="974042"/>
              <a:ext cx="2082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</a:t>
              </a:r>
              <a:r>
                <a:rPr lang="en-US" sz="20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663B496-ABF4-48EA-BBC9-69A06D310753}"/>
                </a:ext>
              </a:extLst>
            </p:cNvPr>
            <p:cNvSpPr txBox="1"/>
            <p:nvPr/>
          </p:nvSpPr>
          <p:spPr>
            <a:xfrm>
              <a:off x="1464814" y="1504878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468C0F-E240-4156-826A-4877E55950E5}"/>
                </a:ext>
              </a:extLst>
            </p:cNvPr>
            <p:cNvSpPr txBox="1"/>
            <p:nvPr/>
          </p:nvSpPr>
          <p:spPr>
            <a:xfrm>
              <a:off x="1464813" y="2079960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C7A44FF-5ECC-4D86-8334-DFDA52CE8286}"/>
                </a:ext>
              </a:extLst>
            </p:cNvPr>
            <p:cNvSpPr txBox="1"/>
            <p:nvPr/>
          </p:nvSpPr>
          <p:spPr>
            <a:xfrm>
              <a:off x="1483901" y="2650563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0       1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657B531-C92B-40DD-AE07-E1451785BCFD}"/>
              </a:ext>
            </a:extLst>
          </p:cNvPr>
          <p:cNvGrpSpPr/>
          <p:nvPr/>
        </p:nvGrpSpPr>
        <p:grpSpPr>
          <a:xfrm>
            <a:off x="6909298" y="3683974"/>
            <a:ext cx="2689785" cy="2503533"/>
            <a:chOff x="951390" y="520841"/>
            <a:chExt cx="2689785" cy="250353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EA251F-60FE-4FF0-AFA2-F9F7D675B9AD}"/>
                </a:ext>
              </a:extLst>
            </p:cNvPr>
            <p:cNvSpPr txBox="1"/>
            <p:nvPr/>
          </p:nvSpPr>
          <p:spPr>
            <a:xfrm>
              <a:off x="1483901" y="520841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1       2       3       4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6BB137B-CA9B-4412-9F4C-FDAB8F095355}"/>
                </a:ext>
              </a:extLst>
            </p:cNvPr>
            <p:cNvSpPr txBox="1"/>
            <p:nvPr/>
          </p:nvSpPr>
          <p:spPr>
            <a:xfrm>
              <a:off x="951390" y="993049"/>
              <a:ext cx="35362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0" name="Left Bracket 59">
              <a:extLst>
                <a:ext uri="{FF2B5EF4-FFF2-40B4-BE49-F238E27FC236}">
                  <a16:creationId xmlns:a16="http://schemas.microsoft.com/office/drawing/2014/main" id="{BCAF8FEE-3B63-4A7D-9541-BE6DBB1F3BA0}"/>
                </a:ext>
              </a:extLst>
            </p:cNvPr>
            <p:cNvSpPr/>
            <p:nvPr/>
          </p:nvSpPr>
          <p:spPr>
            <a:xfrm>
              <a:off x="1464815" y="993049"/>
              <a:ext cx="142043" cy="203132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Right Bracket 60">
              <a:extLst>
                <a:ext uri="{FF2B5EF4-FFF2-40B4-BE49-F238E27FC236}">
                  <a16:creationId xmlns:a16="http://schemas.microsoft.com/office/drawing/2014/main" id="{689BC75B-0901-412A-8A46-3C8A5D5BD41D}"/>
                </a:ext>
              </a:extLst>
            </p:cNvPr>
            <p:cNvSpPr/>
            <p:nvPr/>
          </p:nvSpPr>
          <p:spPr>
            <a:xfrm>
              <a:off x="3499132" y="993048"/>
              <a:ext cx="142043" cy="2031325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D94875C-6B22-4FAE-96E9-0EEAED154315}"/>
                </a:ext>
              </a:extLst>
            </p:cNvPr>
            <p:cNvSpPr txBox="1"/>
            <p:nvPr/>
          </p:nvSpPr>
          <p:spPr>
            <a:xfrm>
              <a:off x="1474358" y="974042"/>
              <a:ext cx="20416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CF9AA47-9C55-475C-97B4-722BFABDBDBB}"/>
                </a:ext>
              </a:extLst>
            </p:cNvPr>
            <p:cNvSpPr txBox="1"/>
            <p:nvPr/>
          </p:nvSpPr>
          <p:spPr>
            <a:xfrm>
              <a:off x="1464814" y="1504878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 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0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8C62F91-257E-43B6-8C08-74B58BBBF626}"/>
                </a:ext>
              </a:extLst>
            </p:cNvPr>
            <p:cNvSpPr txBox="1"/>
            <p:nvPr/>
          </p:nvSpPr>
          <p:spPr>
            <a:xfrm>
              <a:off x="1464813" y="2079960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318980B-0103-4BC7-9D80-78DB72BEF034}"/>
                </a:ext>
              </a:extLst>
            </p:cNvPr>
            <p:cNvSpPr txBox="1"/>
            <p:nvPr/>
          </p:nvSpPr>
          <p:spPr>
            <a:xfrm>
              <a:off x="1483901" y="2650563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1       3 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1E242C4-A148-42BA-9DDE-823E963CCE53}"/>
              </a:ext>
            </a:extLst>
          </p:cNvPr>
          <p:cNvSpPr txBox="1"/>
          <p:nvPr/>
        </p:nvSpPr>
        <p:spPr>
          <a:xfrm>
            <a:off x="5697495" y="3456434"/>
            <a:ext cx="101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1-4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8F953FB-14E4-458E-A273-EC1FFF98DF99}"/>
              </a:ext>
            </a:extLst>
          </p:cNvPr>
          <p:cNvSpPr txBox="1"/>
          <p:nvPr/>
        </p:nvSpPr>
        <p:spPr>
          <a:xfrm>
            <a:off x="9797900" y="566847"/>
            <a:ext cx="32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6FB0F39-4B90-43E9-9906-E61DAC7D2F6C}"/>
              </a:ext>
            </a:extLst>
          </p:cNvPr>
          <p:cNvSpPr txBox="1"/>
          <p:nvPr/>
        </p:nvSpPr>
        <p:spPr>
          <a:xfrm flipV="1">
            <a:off x="9987696" y="109831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AF195BC-B71A-42AA-8506-C1657138248D}"/>
              </a:ext>
            </a:extLst>
          </p:cNvPr>
          <p:cNvSpPr txBox="1"/>
          <p:nvPr/>
        </p:nvSpPr>
        <p:spPr>
          <a:xfrm>
            <a:off x="9825757" y="1663171"/>
            <a:ext cx="32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2ABF1C2-FDAE-4F8E-80E3-7BE1AD5475D9}"/>
              </a:ext>
            </a:extLst>
          </p:cNvPr>
          <p:cNvSpPr txBox="1"/>
          <p:nvPr/>
        </p:nvSpPr>
        <p:spPr>
          <a:xfrm>
            <a:off x="9825757" y="2184903"/>
            <a:ext cx="32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61428F2-4F7E-4C3D-AA90-FC1A52B825B6}"/>
              </a:ext>
            </a:extLst>
          </p:cNvPr>
          <p:cNvSpPr txBox="1"/>
          <p:nvPr/>
        </p:nvSpPr>
        <p:spPr>
          <a:xfrm>
            <a:off x="7432266" y="1657127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     </a:t>
            </a:r>
            <a:r>
              <a:rPr lang="en-US" sz="1800" b="1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∞       ∞     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1E46F6D-9260-4320-9ED8-D5353D430048}"/>
              </a:ext>
            </a:extLst>
          </p:cNvPr>
          <p:cNvSpPr txBox="1"/>
          <p:nvPr/>
        </p:nvSpPr>
        <p:spPr>
          <a:xfrm>
            <a:off x="7422720" y="2632730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0       0       0       </a:t>
            </a:r>
            <a:r>
              <a:rPr lang="en-US" sz="1800" b="1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03E51B8-670A-460D-B264-2D2F5D179131}"/>
              </a:ext>
            </a:extLst>
          </p:cNvPr>
          <p:cNvSpPr txBox="1"/>
          <p:nvPr/>
        </p:nvSpPr>
        <p:spPr>
          <a:xfrm>
            <a:off x="9781145" y="2608098"/>
            <a:ext cx="32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3FAA526-0282-4604-BF2A-4504FE51009D}"/>
              </a:ext>
            </a:extLst>
          </p:cNvPr>
          <p:cNvSpPr txBox="1"/>
          <p:nvPr/>
        </p:nvSpPr>
        <p:spPr>
          <a:xfrm>
            <a:off x="7432266" y="1082045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∞       ∞     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0       0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F695CB0-9C6E-4FBE-88F8-E94E0B77AA02}"/>
              </a:ext>
            </a:extLst>
          </p:cNvPr>
          <p:cNvSpPr txBox="1"/>
          <p:nvPr/>
        </p:nvSpPr>
        <p:spPr>
          <a:xfrm>
            <a:off x="7422720" y="1660406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     </a:t>
            </a:r>
            <a:r>
              <a:rPr lang="en-US" sz="1800" b="1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∞      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       </a:t>
            </a:r>
            <a:r>
              <a:rPr lang="en-US" sz="1800" b="1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92BE634-8216-42FE-952D-9EFFCE1B0EA5}"/>
              </a:ext>
            </a:extLst>
          </p:cNvPr>
          <p:cNvGrpSpPr/>
          <p:nvPr/>
        </p:nvGrpSpPr>
        <p:grpSpPr>
          <a:xfrm>
            <a:off x="6917789" y="3686213"/>
            <a:ext cx="3288433" cy="3171787"/>
            <a:chOff x="4648799" y="3680802"/>
            <a:chExt cx="3288433" cy="3171787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067226E-D853-4730-BC1C-CC7A58C4D9CA}"/>
                </a:ext>
              </a:extLst>
            </p:cNvPr>
            <p:cNvSpPr txBox="1"/>
            <p:nvPr/>
          </p:nvSpPr>
          <p:spPr>
            <a:xfrm>
              <a:off x="5084195" y="6483257"/>
              <a:ext cx="2438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C(3) =  4 + 0 + 2 = 6</a:t>
              </a:r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22EB22CB-FEEE-4CE8-8BE7-ABAADF099A94}"/>
                </a:ext>
              </a:extLst>
            </p:cNvPr>
            <p:cNvGrpSpPr/>
            <p:nvPr/>
          </p:nvGrpSpPr>
          <p:grpSpPr>
            <a:xfrm>
              <a:off x="4648799" y="3680802"/>
              <a:ext cx="2689785" cy="2510189"/>
              <a:chOff x="951390" y="528136"/>
              <a:chExt cx="2689785" cy="2510189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A9F558E-B7A1-40D0-B250-4A03603F45C3}"/>
                  </a:ext>
                </a:extLst>
              </p:cNvPr>
              <p:cNvSpPr txBox="1"/>
              <p:nvPr/>
            </p:nvSpPr>
            <p:spPr>
              <a:xfrm>
                <a:off x="1474358" y="528136"/>
                <a:ext cx="2015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1       2       3       4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DB82288-C419-43F3-8ED7-23C56BFFB5CC}"/>
                  </a:ext>
                </a:extLst>
              </p:cNvPr>
              <p:cNvSpPr txBox="1"/>
              <p:nvPr/>
            </p:nvSpPr>
            <p:spPr>
              <a:xfrm>
                <a:off x="951390" y="993049"/>
                <a:ext cx="35362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	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	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	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129" name="Left Bracket 128">
                <a:extLst>
                  <a:ext uri="{FF2B5EF4-FFF2-40B4-BE49-F238E27FC236}">
                    <a16:creationId xmlns:a16="http://schemas.microsoft.com/office/drawing/2014/main" id="{CA0D5C89-E06E-4439-8AB3-B03D6BC16534}"/>
                  </a:ext>
                </a:extLst>
              </p:cNvPr>
              <p:cNvSpPr/>
              <p:nvPr/>
            </p:nvSpPr>
            <p:spPr>
              <a:xfrm>
                <a:off x="1464815" y="993049"/>
                <a:ext cx="142043" cy="2031325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Right Bracket 129">
                <a:extLst>
                  <a:ext uri="{FF2B5EF4-FFF2-40B4-BE49-F238E27FC236}">
                    <a16:creationId xmlns:a16="http://schemas.microsoft.com/office/drawing/2014/main" id="{2249E9CB-2DB6-4977-A3D2-E9B691C66B75}"/>
                  </a:ext>
                </a:extLst>
              </p:cNvPr>
              <p:cNvSpPr/>
              <p:nvPr/>
            </p:nvSpPr>
            <p:spPr>
              <a:xfrm>
                <a:off x="3499132" y="993048"/>
                <a:ext cx="142043" cy="2031325"/>
              </a:xfrm>
              <a:prstGeom prst="righ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B70B19E-8B83-42C8-8E44-1BD55C245C87}"/>
                  </a:ext>
                </a:extLst>
              </p:cNvPr>
              <p:cNvSpPr txBox="1"/>
              <p:nvPr/>
            </p:nvSpPr>
            <p:spPr>
              <a:xfrm>
                <a:off x="1483900" y="980315"/>
                <a:ext cx="20152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sz="1800" b="1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       ∞      ∞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6209B62E-6028-483D-AFCD-331382DBB440}"/>
                  </a:ext>
                </a:extLst>
              </p:cNvPr>
              <p:cNvSpPr txBox="1"/>
              <p:nvPr/>
            </p:nvSpPr>
            <p:spPr>
              <a:xfrm>
                <a:off x="1464812" y="1519576"/>
                <a:ext cx="2015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      </a:t>
                </a:r>
                <a:r>
                  <a:rPr lang="en-US" sz="1800" b="1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b="1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B91475C-EBB8-49D1-A130-1D8C1AC117C3}"/>
                  </a:ext>
                </a:extLst>
              </p:cNvPr>
              <p:cNvSpPr txBox="1"/>
              <p:nvPr/>
            </p:nvSpPr>
            <p:spPr>
              <a:xfrm>
                <a:off x="1464812" y="2086214"/>
                <a:ext cx="2015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0       </a:t>
                </a:r>
                <a:r>
                  <a:rPr lang="en-US" sz="1800" b="1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       ∞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A9D01CC-2A3C-482B-99EF-4F394D38D8D1}"/>
                  </a:ext>
                </a:extLst>
              </p:cNvPr>
              <p:cNvSpPr txBox="1"/>
              <p:nvPr/>
            </p:nvSpPr>
            <p:spPr>
              <a:xfrm>
                <a:off x="1471164" y="2668993"/>
                <a:ext cx="2015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      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    </a:t>
                </a:r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b="1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∞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F1EB242-E8ED-4A8C-A7A1-F621FA154CCC}"/>
                </a:ext>
              </a:extLst>
            </p:cNvPr>
            <p:cNvSpPr txBox="1"/>
            <p:nvPr/>
          </p:nvSpPr>
          <p:spPr>
            <a:xfrm>
              <a:off x="7583605" y="4116509"/>
              <a:ext cx="35362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10E9BA0-9109-4069-A0D8-4E044BDDB15A}"/>
                </a:ext>
              </a:extLst>
            </p:cNvPr>
            <p:cNvSpPr txBox="1"/>
            <p:nvPr/>
          </p:nvSpPr>
          <p:spPr>
            <a:xfrm>
              <a:off x="5162222" y="6178777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1       0       0      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685DB04-8191-4089-90AE-539458EDD9A4}"/>
                </a:ext>
              </a:extLst>
            </p:cNvPr>
            <p:cNvSpPr txBox="1"/>
            <p:nvPr/>
          </p:nvSpPr>
          <p:spPr>
            <a:xfrm>
              <a:off x="7604863" y="6173686"/>
              <a:ext cx="323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07720DB-9432-42CB-B0D3-0C1E1644AD38}"/>
              </a:ext>
            </a:extLst>
          </p:cNvPr>
          <p:cNvGrpSpPr/>
          <p:nvPr/>
        </p:nvGrpSpPr>
        <p:grpSpPr>
          <a:xfrm>
            <a:off x="1832934" y="3648733"/>
            <a:ext cx="3288433" cy="3189568"/>
            <a:chOff x="4648799" y="3663021"/>
            <a:chExt cx="3288433" cy="3189568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1EB15BC-58D0-45D6-9C9F-436DF956FC13}"/>
                </a:ext>
              </a:extLst>
            </p:cNvPr>
            <p:cNvSpPr txBox="1"/>
            <p:nvPr/>
          </p:nvSpPr>
          <p:spPr>
            <a:xfrm>
              <a:off x="5084195" y="6483257"/>
              <a:ext cx="2438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C(3) =  4 + 1 + 1 = 6</a:t>
              </a:r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06B4902-97BE-408F-B35C-21C7F46B9D16}"/>
                </a:ext>
              </a:extLst>
            </p:cNvPr>
            <p:cNvGrpSpPr/>
            <p:nvPr/>
          </p:nvGrpSpPr>
          <p:grpSpPr>
            <a:xfrm>
              <a:off x="4648799" y="3663021"/>
              <a:ext cx="2689785" cy="2514019"/>
              <a:chOff x="951390" y="510355"/>
              <a:chExt cx="2689785" cy="2514019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D545104-A6C6-4441-A292-1F14A501F732}"/>
                  </a:ext>
                </a:extLst>
              </p:cNvPr>
              <p:cNvSpPr txBox="1"/>
              <p:nvPr/>
            </p:nvSpPr>
            <p:spPr>
              <a:xfrm>
                <a:off x="1494806" y="510355"/>
                <a:ext cx="2015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1       2       3       4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2357F04-7F0D-4143-9FB6-FE10B4DD3244}"/>
                  </a:ext>
                </a:extLst>
              </p:cNvPr>
              <p:cNvSpPr txBox="1"/>
              <p:nvPr/>
            </p:nvSpPr>
            <p:spPr>
              <a:xfrm>
                <a:off x="951390" y="993049"/>
                <a:ext cx="35362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	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	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	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149" name="Left Bracket 148">
                <a:extLst>
                  <a:ext uri="{FF2B5EF4-FFF2-40B4-BE49-F238E27FC236}">
                    <a16:creationId xmlns:a16="http://schemas.microsoft.com/office/drawing/2014/main" id="{9635FE93-BC12-4538-B6C1-AEFBCA743FB2}"/>
                  </a:ext>
                </a:extLst>
              </p:cNvPr>
              <p:cNvSpPr/>
              <p:nvPr/>
            </p:nvSpPr>
            <p:spPr>
              <a:xfrm>
                <a:off x="1464815" y="993049"/>
                <a:ext cx="142043" cy="2031325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Right Bracket 149">
                <a:extLst>
                  <a:ext uri="{FF2B5EF4-FFF2-40B4-BE49-F238E27FC236}">
                    <a16:creationId xmlns:a16="http://schemas.microsoft.com/office/drawing/2014/main" id="{38DDB61D-6B29-4AE5-AC46-3B65FD31D43A}"/>
                  </a:ext>
                </a:extLst>
              </p:cNvPr>
              <p:cNvSpPr/>
              <p:nvPr/>
            </p:nvSpPr>
            <p:spPr>
              <a:xfrm>
                <a:off x="3499132" y="993048"/>
                <a:ext cx="142043" cy="2031325"/>
              </a:xfrm>
              <a:prstGeom prst="righ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B158DF3-0611-4F0E-8524-F0A700F37B3A}"/>
                  </a:ext>
                </a:extLst>
              </p:cNvPr>
              <p:cNvSpPr txBox="1"/>
              <p:nvPr/>
            </p:nvSpPr>
            <p:spPr>
              <a:xfrm>
                <a:off x="1492308" y="966781"/>
                <a:ext cx="20152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sz="1800" b="1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       ∞      ∞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FA028B3-5A37-4532-960B-5D397EF49706}"/>
                  </a:ext>
                </a:extLst>
              </p:cNvPr>
              <p:cNvSpPr txBox="1"/>
              <p:nvPr/>
            </p:nvSpPr>
            <p:spPr>
              <a:xfrm>
                <a:off x="1448079" y="1495922"/>
                <a:ext cx="2015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       </a:t>
                </a:r>
                <a:r>
                  <a:rPr lang="en-US" sz="1800" b="1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sz="1800" b="1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      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7DEA69A9-3436-42F2-8F1D-6DC261BDF7A9}"/>
                  </a:ext>
                </a:extLst>
              </p:cNvPr>
              <p:cNvSpPr txBox="1"/>
              <p:nvPr/>
            </p:nvSpPr>
            <p:spPr>
              <a:xfrm>
                <a:off x="1475718" y="2075482"/>
                <a:ext cx="2015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      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    </a:t>
                </a:r>
                <a:r>
                  <a:rPr lang="en-US" sz="1800" b="1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3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B7C34620-7AB5-4F1F-B9B3-5A534983D534}"/>
                  </a:ext>
                </a:extLst>
              </p:cNvPr>
              <p:cNvSpPr txBox="1"/>
              <p:nvPr/>
            </p:nvSpPr>
            <p:spPr>
              <a:xfrm>
                <a:off x="1494806" y="2648868"/>
                <a:ext cx="2015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0       1       </a:t>
                </a:r>
                <a:r>
                  <a:rPr lang="en-US" sz="1800" b="1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       ∞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939D321-C7A5-4102-BF11-5FCED0F906B3}"/>
                </a:ext>
              </a:extLst>
            </p:cNvPr>
            <p:cNvSpPr txBox="1"/>
            <p:nvPr/>
          </p:nvSpPr>
          <p:spPr>
            <a:xfrm>
              <a:off x="7583605" y="4116509"/>
              <a:ext cx="35362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6528745-422F-445C-9E84-74CC83BD11ED}"/>
                </a:ext>
              </a:extLst>
            </p:cNvPr>
            <p:cNvSpPr txBox="1"/>
            <p:nvPr/>
          </p:nvSpPr>
          <p:spPr>
            <a:xfrm>
              <a:off x="5206154" y="6189166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0       0       0      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396428B-CB75-4F3C-8FE3-6F46B7543727}"/>
                </a:ext>
              </a:extLst>
            </p:cNvPr>
            <p:cNvSpPr txBox="1"/>
            <p:nvPr/>
          </p:nvSpPr>
          <p:spPr>
            <a:xfrm>
              <a:off x="7604863" y="6173686"/>
              <a:ext cx="323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176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6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 animBg="1"/>
      <p:bldP spid="27" grpId="0" animBg="1"/>
      <p:bldP spid="28" grpId="0"/>
      <p:bldP spid="29" grpId="0"/>
      <p:bldP spid="29" grpId="1"/>
      <p:bldP spid="30" grpId="0"/>
      <p:bldP spid="30" grpId="1"/>
      <p:bldP spid="31" grpId="0"/>
      <p:bldP spid="33" grpId="0"/>
      <p:bldP spid="34" grpId="0"/>
      <p:bldP spid="36" grpId="0"/>
      <p:bldP spid="68" grpId="0"/>
      <p:bldP spid="106" grpId="0"/>
      <p:bldP spid="107" grpId="0"/>
      <p:bldP spid="108" grpId="0"/>
      <p:bldP spid="109" grpId="0"/>
      <p:bldP spid="113" grpId="0"/>
      <p:bldP spid="113" grpId="1"/>
      <p:bldP spid="119" grpId="0"/>
      <p:bldP spid="120" grpId="0"/>
      <p:bldP spid="121" grpId="0"/>
      <p:bldP spid="1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6CAE52D-E18C-4382-A34B-7C24CC0F9346}"/>
              </a:ext>
            </a:extLst>
          </p:cNvPr>
          <p:cNvSpPr/>
          <p:nvPr/>
        </p:nvSpPr>
        <p:spPr>
          <a:xfrm>
            <a:off x="7164208" y="2731800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eague Spartan"/>
                <a:cs typeface="Times New Roman" panose="02020603050405020304" pitchFamily="18" charset="0"/>
              </a:rPr>
              <a:t>T4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E2F6007-9C5D-4F8E-A597-54B492D32D12}"/>
              </a:ext>
            </a:extLst>
          </p:cNvPr>
          <p:cNvSpPr/>
          <p:nvPr/>
        </p:nvSpPr>
        <p:spPr>
          <a:xfrm>
            <a:off x="5134010" y="2779745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eague Spartan"/>
                <a:cs typeface="Times New Roman" panose="02020603050405020304" pitchFamily="18" charset="0"/>
              </a:rPr>
              <a:t>T3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C6B8046-4D80-4AAF-979A-A7FF75C95C0C}"/>
              </a:ext>
            </a:extLst>
          </p:cNvPr>
          <p:cNvSpPr/>
          <p:nvPr/>
        </p:nvSpPr>
        <p:spPr>
          <a:xfrm>
            <a:off x="3171759" y="2419233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eague Spartan"/>
                <a:cs typeface="Times New Roman" panose="02020603050405020304" pitchFamily="18" charset="0"/>
              </a:rPr>
              <a:t>T2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6F6C936-04BF-48D5-A427-3F2C9CD4D9C2}"/>
              </a:ext>
            </a:extLst>
          </p:cNvPr>
          <p:cNvSpPr/>
          <p:nvPr/>
        </p:nvSpPr>
        <p:spPr>
          <a:xfrm>
            <a:off x="5390070" y="1149471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eague Spartan"/>
                <a:cs typeface="Times New Roman" panose="02020603050405020304" pitchFamily="18" charset="0"/>
              </a:rPr>
              <a:t>T1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0B5F276-BD6D-4282-8E08-82C8D65D1CE9}"/>
              </a:ext>
            </a:extLst>
          </p:cNvPr>
          <p:cNvCxnSpPr>
            <a:cxnSpLocks/>
            <a:stCxn id="38" idx="3"/>
            <a:endCxn id="37" idx="7"/>
          </p:cNvCxnSpPr>
          <p:nvPr/>
        </p:nvCxnSpPr>
        <p:spPr>
          <a:xfrm flipH="1">
            <a:off x="3862817" y="1771424"/>
            <a:ext cx="1645820" cy="754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A213E85-9915-4AE8-82F2-0A0C08D230E6}"/>
              </a:ext>
            </a:extLst>
          </p:cNvPr>
          <p:cNvCxnSpPr>
            <a:cxnSpLocks/>
            <a:stCxn id="38" idx="4"/>
            <a:endCxn id="36" idx="0"/>
          </p:cNvCxnSpPr>
          <p:nvPr/>
        </p:nvCxnSpPr>
        <p:spPr>
          <a:xfrm flipH="1">
            <a:off x="5538823" y="1878134"/>
            <a:ext cx="256060" cy="9016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E1F21EC-557F-423D-ACA7-D8B778A7F0D6}"/>
              </a:ext>
            </a:extLst>
          </p:cNvPr>
          <p:cNvCxnSpPr>
            <a:cxnSpLocks/>
            <a:stCxn id="38" idx="5"/>
            <a:endCxn id="35" idx="1"/>
          </p:cNvCxnSpPr>
          <p:nvPr/>
        </p:nvCxnSpPr>
        <p:spPr>
          <a:xfrm>
            <a:off x="6081128" y="1771424"/>
            <a:ext cx="1201647" cy="10670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BCF2B19-E343-4664-9B9B-44C484730E83}"/>
              </a:ext>
            </a:extLst>
          </p:cNvPr>
          <p:cNvSpPr txBox="1"/>
          <p:nvPr/>
        </p:nvSpPr>
        <p:spPr>
          <a:xfrm>
            <a:off x="6447900" y="1149471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C(1) = 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049806-74A6-45DD-998F-37B7A4612057}"/>
              </a:ext>
            </a:extLst>
          </p:cNvPr>
          <p:cNvSpPr txBox="1"/>
          <p:nvPr/>
        </p:nvSpPr>
        <p:spPr>
          <a:xfrm>
            <a:off x="2572002" y="2058185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C(2) = 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B8B3BD-D631-4508-AC32-938FC1C31FDB}"/>
              </a:ext>
            </a:extLst>
          </p:cNvPr>
          <p:cNvSpPr txBox="1"/>
          <p:nvPr/>
        </p:nvSpPr>
        <p:spPr>
          <a:xfrm>
            <a:off x="4593537" y="2410413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C(3) = 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45EC3FC-A02B-47A6-9526-957412FCA07C}"/>
              </a:ext>
            </a:extLst>
          </p:cNvPr>
          <p:cNvSpPr txBox="1"/>
          <p:nvPr/>
        </p:nvSpPr>
        <p:spPr>
          <a:xfrm>
            <a:off x="7265994" y="2391035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League Spartan"/>
                <a:cs typeface="Times New Roman" panose="02020603050405020304" pitchFamily="18" charset="0"/>
              </a:rPr>
              <a:t>C(4) = 6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44F3A37-D0B5-45CA-A726-C3907315AB31}"/>
              </a:ext>
            </a:extLst>
          </p:cNvPr>
          <p:cNvCxnSpPr>
            <a:cxnSpLocks/>
            <a:endCxn id="68" idx="0"/>
          </p:cNvCxnSpPr>
          <p:nvPr/>
        </p:nvCxnSpPr>
        <p:spPr>
          <a:xfrm flipH="1">
            <a:off x="6992653" y="3430387"/>
            <a:ext cx="404814" cy="11324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98C48DA-22C3-4D7F-924A-51FE0474374B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7855266" y="3353753"/>
            <a:ext cx="938374" cy="1038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16132627-75CE-42A9-B186-434268C91343}"/>
              </a:ext>
            </a:extLst>
          </p:cNvPr>
          <p:cNvSpPr/>
          <p:nvPr/>
        </p:nvSpPr>
        <p:spPr>
          <a:xfrm>
            <a:off x="6587840" y="4562837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eague Spartan"/>
                <a:cs typeface="Times New Roman" panose="02020603050405020304" pitchFamily="18" charset="0"/>
              </a:rPr>
              <a:t>T2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5E09A2A-90D9-4E6A-977F-13AC022B710A}"/>
              </a:ext>
            </a:extLst>
          </p:cNvPr>
          <p:cNvSpPr/>
          <p:nvPr/>
        </p:nvSpPr>
        <p:spPr>
          <a:xfrm>
            <a:off x="8504334" y="4391524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eague Spartan"/>
                <a:cs typeface="Times New Roman" panose="02020603050405020304" pitchFamily="18" charset="0"/>
              </a:rPr>
              <a:t>T3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5CB1D0F-996F-4CBC-9C65-22183540DE07}"/>
              </a:ext>
            </a:extLst>
          </p:cNvPr>
          <p:cNvCxnSpPr>
            <a:cxnSpLocks/>
          </p:cNvCxnSpPr>
          <p:nvPr/>
        </p:nvCxnSpPr>
        <p:spPr>
          <a:xfrm flipH="1">
            <a:off x="4027143" y="3353753"/>
            <a:ext cx="1170397" cy="847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61E0F73-8469-4E63-8CF3-F5C7DAB07B33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5624654" y="3508408"/>
            <a:ext cx="200414" cy="9016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93E73516-EFEB-4C07-9EEE-F7F2957ED940}"/>
              </a:ext>
            </a:extLst>
          </p:cNvPr>
          <p:cNvSpPr/>
          <p:nvPr/>
        </p:nvSpPr>
        <p:spPr>
          <a:xfrm>
            <a:off x="3419924" y="4160306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eague Spartan"/>
                <a:cs typeface="Times New Roman" panose="02020603050405020304" pitchFamily="18" charset="0"/>
              </a:rPr>
              <a:t>T2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E5B488C-A6A7-4175-8810-B0304A4ACBA9}"/>
              </a:ext>
            </a:extLst>
          </p:cNvPr>
          <p:cNvSpPr/>
          <p:nvPr/>
        </p:nvSpPr>
        <p:spPr>
          <a:xfrm>
            <a:off x="5420255" y="4410019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eague Spartan"/>
                <a:cs typeface="Times New Roman" panose="02020603050405020304" pitchFamily="18" charset="0"/>
              </a:rPr>
              <a:t>T4</a:t>
            </a:r>
          </a:p>
        </p:txBody>
      </p:sp>
    </p:spTree>
    <p:extLst>
      <p:ext uri="{BB962C8B-B14F-4D97-AF65-F5344CB8AC3E}">
        <p14:creationId xmlns:p14="http://schemas.microsoft.com/office/powerpoint/2010/main" val="330161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48" grpId="0"/>
      <p:bldP spid="56" grpId="0"/>
      <p:bldP spid="58" grpId="0"/>
      <p:bldP spid="60" grpId="0"/>
      <p:bldP spid="68" grpId="0" animBg="1"/>
      <p:bldP spid="70" grpId="0" animBg="1"/>
      <p:bldP spid="83" grpId="0" animBg="1"/>
      <p:bldP spid="8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653530-1EB7-4434-A8D5-199C617AE5C1}"/>
              </a:ext>
            </a:extLst>
          </p:cNvPr>
          <p:cNvSpPr txBox="1"/>
          <p:nvPr/>
        </p:nvSpPr>
        <p:spPr>
          <a:xfrm>
            <a:off x="1423447" y="0"/>
            <a:ext cx="101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1-3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4EBC42-3CE9-4280-AFC4-5A69208842BA}"/>
              </a:ext>
            </a:extLst>
          </p:cNvPr>
          <p:cNvGrpSpPr/>
          <p:nvPr/>
        </p:nvGrpSpPr>
        <p:grpSpPr>
          <a:xfrm>
            <a:off x="1904466" y="218772"/>
            <a:ext cx="2689785" cy="2503533"/>
            <a:chOff x="951390" y="520841"/>
            <a:chExt cx="2689785" cy="25035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CCD7D8-E16B-4E3F-AB03-485F28F1C041}"/>
                </a:ext>
              </a:extLst>
            </p:cNvPr>
            <p:cNvSpPr txBox="1"/>
            <p:nvPr/>
          </p:nvSpPr>
          <p:spPr>
            <a:xfrm>
              <a:off x="1483901" y="520841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1       2       3       4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52088C-4A56-43E3-A026-FF0392608142}"/>
                </a:ext>
              </a:extLst>
            </p:cNvPr>
            <p:cNvSpPr txBox="1"/>
            <p:nvPr/>
          </p:nvSpPr>
          <p:spPr>
            <a:xfrm>
              <a:off x="951390" y="993049"/>
              <a:ext cx="35362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" name="Left Bracket 8">
              <a:extLst>
                <a:ext uri="{FF2B5EF4-FFF2-40B4-BE49-F238E27FC236}">
                  <a16:creationId xmlns:a16="http://schemas.microsoft.com/office/drawing/2014/main" id="{7ED6CA9A-B8EB-4E2F-9521-C44043824DD4}"/>
                </a:ext>
              </a:extLst>
            </p:cNvPr>
            <p:cNvSpPr/>
            <p:nvPr/>
          </p:nvSpPr>
          <p:spPr>
            <a:xfrm>
              <a:off x="1464815" y="993049"/>
              <a:ext cx="142043" cy="203132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994312C2-B61A-4CE8-9F37-6B2ABD6F0D68}"/>
                </a:ext>
              </a:extLst>
            </p:cNvPr>
            <p:cNvSpPr/>
            <p:nvPr/>
          </p:nvSpPr>
          <p:spPr>
            <a:xfrm>
              <a:off x="3499132" y="993048"/>
              <a:ext cx="142043" cy="2031325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D25B6A-3594-45EC-9684-BA0505B26D85}"/>
                </a:ext>
              </a:extLst>
            </p:cNvPr>
            <p:cNvSpPr txBox="1"/>
            <p:nvPr/>
          </p:nvSpPr>
          <p:spPr>
            <a:xfrm>
              <a:off x="1474358" y="974042"/>
              <a:ext cx="2015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3ABDF1-550C-422F-84AE-6C739154E529}"/>
                </a:ext>
              </a:extLst>
            </p:cNvPr>
            <p:cNvSpPr txBox="1"/>
            <p:nvPr/>
          </p:nvSpPr>
          <p:spPr>
            <a:xfrm>
              <a:off x="1464814" y="1504878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E66E09-DFEE-47B0-8259-B9F14D777A53}"/>
                </a:ext>
              </a:extLst>
            </p:cNvPr>
            <p:cNvSpPr txBox="1"/>
            <p:nvPr/>
          </p:nvSpPr>
          <p:spPr>
            <a:xfrm>
              <a:off x="1464813" y="2079960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EE76D7-C5B6-4354-B57F-DD275569A4DA}"/>
                </a:ext>
              </a:extLst>
            </p:cNvPr>
            <p:cNvSpPr txBox="1"/>
            <p:nvPr/>
          </p:nvSpPr>
          <p:spPr>
            <a:xfrm>
              <a:off x="1483901" y="2650563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0       1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0307092-C2E8-46B7-ACAA-18A4B4C8C076}"/>
              </a:ext>
            </a:extLst>
          </p:cNvPr>
          <p:cNvSpPr txBox="1"/>
          <p:nvPr/>
        </p:nvSpPr>
        <p:spPr>
          <a:xfrm>
            <a:off x="7519447" y="-30718"/>
            <a:ext cx="129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1-3-2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490D57-8EF2-411F-BF1B-E79EDD701B34}"/>
              </a:ext>
            </a:extLst>
          </p:cNvPr>
          <p:cNvGrpSpPr/>
          <p:nvPr/>
        </p:nvGrpSpPr>
        <p:grpSpPr>
          <a:xfrm>
            <a:off x="8000467" y="188054"/>
            <a:ext cx="2689785" cy="2503533"/>
            <a:chOff x="951390" y="520841"/>
            <a:chExt cx="2689785" cy="250353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36EE85-A9DE-4E35-9A88-96B1173A5141}"/>
                </a:ext>
              </a:extLst>
            </p:cNvPr>
            <p:cNvSpPr txBox="1"/>
            <p:nvPr/>
          </p:nvSpPr>
          <p:spPr>
            <a:xfrm>
              <a:off x="1483901" y="520841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1       2       3       4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BF067E-811C-4BD8-9B53-FEADF7387CD8}"/>
                </a:ext>
              </a:extLst>
            </p:cNvPr>
            <p:cNvSpPr txBox="1"/>
            <p:nvPr/>
          </p:nvSpPr>
          <p:spPr>
            <a:xfrm>
              <a:off x="951390" y="993049"/>
              <a:ext cx="35362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9" name="Left Bracket 18">
              <a:extLst>
                <a:ext uri="{FF2B5EF4-FFF2-40B4-BE49-F238E27FC236}">
                  <a16:creationId xmlns:a16="http://schemas.microsoft.com/office/drawing/2014/main" id="{073F3977-872C-4979-AFAA-1B37D78D4434}"/>
                </a:ext>
              </a:extLst>
            </p:cNvPr>
            <p:cNvSpPr/>
            <p:nvPr/>
          </p:nvSpPr>
          <p:spPr>
            <a:xfrm>
              <a:off x="1464815" y="993049"/>
              <a:ext cx="142043" cy="203132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ight Bracket 19">
              <a:extLst>
                <a:ext uri="{FF2B5EF4-FFF2-40B4-BE49-F238E27FC236}">
                  <a16:creationId xmlns:a16="http://schemas.microsoft.com/office/drawing/2014/main" id="{5DD2A3C6-AFB3-41E5-A023-2B3F5F9BD0D2}"/>
                </a:ext>
              </a:extLst>
            </p:cNvPr>
            <p:cNvSpPr/>
            <p:nvPr/>
          </p:nvSpPr>
          <p:spPr>
            <a:xfrm>
              <a:off x="3499132" y="993048"/>
              <a:ext cx="142043" cy="2031325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F05AE0-EB17-4AD1-A550-EC8137A0FAFF}"/>
                </a:ext>
              </a:extLst>
            </p:cNvPr>
            <p:cNvSpPr txBox="1"/>
            <p:nvPr/>
          </p:nvSpPr>
          <p:spPr>
            <a:xfrm>
              <a:off x="1474358" y="974042"/>
              <a:ext cx="2015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65F079-4B85-46D7-B289-F236DB103B3F}"/>
                </a:ext>
              </a:extLst>
            </p:cNvPr>
            <p:cNvSpPr txBox="1"/>
            <p:nvPr/>
          </p:nvSpPr>
          <p:spPr>
            <a:xfrm>
              <a:off x="1464814" y="1504878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 ∞      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388CF0-81EE-450F-AB9B-1E020984B870}"/>
                </a:ext>
              </a:extLst>
            </p:cNvPr>
            <p:cNvSpPr txBox="1"/>
            <p:nvPr/>
          </p:nvSpPr>
          <p:spPr>
            <a:xfrm>
              <a:off x="1483901" y="2063229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 ∞      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82638C-7581-4AB6-9794-1EED17E35FCA}"/>
                </a:ext>
              </a:extLst>
            </p:cNvPr>
            <p:cNvSpPr txBox="1"/>
            <p:nvPr/>
          </p:nvSpPr>
          <p:spPr>
            <a:xfrm>
              <a:off x="1502629" y="2621580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 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6C977CF-368E-4DB9-8F6D-C863D2C141A1}"/>
              </a:ext>
            </a:extLst>
          </p:cNvPr>
          <p:cNvSpPr txBox="1"/>
          <p:nvPr/>
        </p:nvSpPr>
        <p:spPr>
          <a:xfrm>
            <a:off x="8513891" y="3185513"/>
            <a:ext cx="243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C(3-2) =  6 + 0 + 0 = 6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09E581-9C5B-42A8-8285-E62AAFFE7885}"/>
              </a:ext>
            </a:extLst>
          </p:cNvPr>
          <p:cNvSpPr txBox="1"/>
          <p:nvPr/>
        </p:nvSpPr>
        <p:spPr>
          <a:xfrm>
            <a:off x="10805535" y="690979"/>
            <a:ext cx="3536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0	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DF0BA3-C89F-4B50-AF91-AA9CA8493641}"/>
              </a:ext>
            </a:extLst>
          </p:cNvPr>
          <p:cNvSpPr txBox="1"/>
          <p:nvPr/>
        </p:nvSpPr>
        <p:spPr>
          <a:xfrm>
            <a:off x="8551706" y="2800623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0       0       0      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1A8A41-56BF-420F-8546-A0D80CF23F2C}"/>
              </a:ext>
            </a:extLst>
          </p:cNvPr>
          <p:cNvSpPr txBox="1"/>
          <p:nvPr/>
        </p:nvSpPr>
        <p:spPr>
          <a:xfrm>
            <a:off x="10778707" y="2800623"/>
            <a:ext cx="46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CBC536-68EF-4596-93B4-4FB77E8626D4}"/>
              </a:ext>
            </a:extLst>
          </p:cNvPr>
          <p:cNvGrpSpPr/>
          <p:nvPr/>
        </p:nvGrpSpPr>
        <p:grpSpPr>
          <a:xfrm>
            <a:off x="1974802" y="3535822"/>
            <a:ext cx="2689785" cy="2503533"/>
            <a:chOff x="951390" y="520841"/>
            <a:chExt cx="2689785" cy="250353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CEAB87-CF3A-40CC-BFE9-B6C4DBCA8A62}"/>
                </a:ext>
              </a:extLst>
            </p:cNvPr>
            <p:cNvSpPr txBox="1"/>
            <p:nvPr/>
          </p:nvSpPr>
          <p:spPr>
            <a:xfrm>
              <a:off x="1483901" y="520841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1       2       3       4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EF25D0-B5D2-4E3D-A8A7-EC06232D526E}"/>
                </a:ext>
              </a:extLst>
            </p:cNvPr>
            <p:cNvSpPr txBox="1"/>
            <p:nvPr/>
          </p:nvSpPr>
          <p:spPr>
            <a:xfrm>
              <a:off x="951390" y="993049"/>
              <a:ext cx="35362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5081BAA3-034D-4EF2-9170-EFABAB9BEE6C}"/>
                </a:ext>
              </a:extLst>
            </p:cNvPr>
            <p:cNvSpPr/>
            <p:nvPr/>
          </p:nvSpPr>
          <p:spPr>
            <a:xfrm>
              <a:off x="1464815" y="993049"/>
              <a:ext cx="142043" cy="203132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Right Bracket 58">
              <a:extLst>
                <a:ext uri="{FF2B5EF4-FFF2-40B4-BE49-F238E27FC236}">
                  <a16:creationId xmlns:a16="http://schemas.microsoft.com/office/drawing/2014/main" id="{EF6539AD-5C45-40F7-8203-637FD5C1D0C9}"/>
                </a:ext>
              </a:extLst>
            </p:cNvPr>
            <p:cNvSpPr/>
            <p:nvPr/>
          </p:nvSpPr>
          <p:spPr>
            <a:xfrm>
              <a:off x="3499132" y="993048"/>
              <a:ext cx="142043" cy="2031325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0534D0A-10C2-4BB4-BD97-3297F7541E47}"/>
                </a:ext>
              </a:extLst>
            </p:cNvPr>
            <p:cNvSpPr txBox="1"/>
            <p:nvPr/>
          </p:nvSpPr>
          <p:spPr>
            <a:xfrm>
              <a:off x="1474358" y="974042"/>
              <a:ext cx="2015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B7DC4AB-0E65-48A8-8EC2-DA6ACEE91E35}"/>
                </a:ext>
              </a:extLst>
            </p:cNvPr>
            <p:cNvSpPr txBox="1"/>
            <p:nvPr/>
          </p:nvSpPr>
          <p:spPr>
            <a:xfrm>
              <a:off x="1464814" y="1504878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01D0BF2-8DD1-4446-B671-71FC0BDCC513}"/>
                </a:ext>
              </a:extLst>
            </p:cNvPr>
            <p:cNvSpPr txBox="1"/>
            <p:nvPr/>
          </p:nvSpPr>
          <p:spPr>
            <a:xfrm>
              <a:off x="1464813" y="2079960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 ∞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39666D0-0A33-413C-8571-4282B200BD88}"/>
                </a:ext>
              </a:extLst>
            </p:cNvPr>
            <p:cNvSpPr txBox="1"/>
            <p:nvPr/>
          </p:nvSpPr>
          <p:spPr>
            <a:xfrm>
              <a:off x="1483901" y="2650563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4A41A13-11F0-4542-B745-9C1B6662F7A8}"/>
              </a:ext>
            </a:extLst>
          </p:cNvPr>
          <p:cNvSpPr txBox="1"/>
          <p:nvPr/>
        </p:nvSpPr>
        <p:spPr>
          <a:xfrm>
            <a:off x="1477658" y="3198118"/>
            <a:ext cx="129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1-3-4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3878C96-CDDD-4878-97A1-B827D969D05F}"/>
              </a:ext>
            </a:extLst>
          </p:cNvPr>
          <p:cNvGrpSpPr/>
          <p:nvPr/>
        </p:nvGrpSpPr>
        <p:grpSpPr>
          <a:xfrm>
            <a:off x="1971768" y="3540459"/>
            <a:ext cx="3277479" cy="3250922"/>
            <a:chOff x="4857363" y="3585096"/>
            <a:chExt cx="3277479" cy="325092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E0BCA60-7669-4CF3-8136-DFB7CA0EF5E9}"/>
                </a:ext>
              </a:extLst>
            </p:cNvPr>
            <p:cNvSpPr txBox="1"/>
            <p:nvPr/>
          </p:nvSpPr>
          <p:spPr>
            <a:xfrm>
              <a:off x="7709569" y="4008029"/>
              <a:ext cx="35362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	0	1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D1695BE-7244-4CDF-8329-73B5A5CEE661}"/>
                </a:ext>
              </a:extLst>
            </p:cNvPr>
            <p:cNvGrpSpPr/>
            <p:nvPr/>
          </p:nvGrpSpPr>
          <p:grpSpPr>
            <a:xfrm>
              <a:off x="4857363" y="3585096"/>
              <a:ext cx="2689785" cy="2490797"/>
              <a:chOff x="951390" y="533577"/>
              <a:chExt cx="2689785" cy="2490797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5FBE880-AE49-49A0-972E-039516EC99F9}"/>
                  </a:ext>
                </a:extLst>
              </p:cNvPr>
              <p:cNvSpPr txBox="1"/>
              <p:nvPr/>
            </p:nvSpPr>
            <p:spPr>
              <a:xfrm>
                <a:off x="1483900" y="533577"/>
                <a:ext cx="2015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1       2       3       4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A030ADD-0236-47AA-B410-4EED4D0624F4}"/>
                  </a:ext>
                </a:extLst>
              </p:cNvPr>
              <p:cNvSpPr txBox="1"/>
              <p:nvPr/>
            </p:nvSpPr>
            <p:spPr>
              <a:xfrm>
                <a:off x="951390" y="993049"/>
                <a:ext cx="35362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	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	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	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82" name="Left Bracket 81">
                <a:extLst>
                  <a:ext uri="{FF2B5EF4-FFF2-40B4-BE49-F238E27FC236}">
                    <a16:creationId xmlns:a16="http://schemas.microsoft.com/office/drawing/2014/main" id="{11E76E01-0C68-40B0-A4F8-DD8053C4F6B1}"/>
                  </a:ext>
                </a:extLst>
              </p:cNvPr>
              <p:cNvSpPr/>
              <p:nvPr/>
            </p:nvSpPr>
            <p:spPr>
              <a:xfrm>
                <a:off x="1464815" y="993049"/>
                <a:ext cx="142043" cy="2031325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Right Bracket 82">
                <a:extLst>
                  <a:ext uri="{FF2B5EF4-FFF2-40B4-BE49-F238E27FC236}">
                    <a16:creationId xmlns:a16="http://schemas.microsoft.com/office/drawing/2014/main" id="{CDA4BC21-BC09-41BD-B2B0-A893097CBCA2}"/>
                  </a:ext>
                </a:extLst>
              </p:cNvPr>
              <p:cNvSpPr/>
              <p:nvPr/>
            </p:nvSpPr>
            <p:spPr>
              <a:xfrm>
                <a:off x="3499132" y="993048"/>
                <a:ext cx="142043" cy="2031325"/>
              </a:xfrm>
              <a:prstGeom prst="righ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A0CBE51-8DE0-4D6B-A27E-7C4491947804}"/>
                  </a:ext>
                </a:extLst>
              </p:cNvPr>
              <p:cNvSpPr txBox="1"/>
              <p:nvPr/>
            </p:nvSpPr>
            <p:spPr>
              <a:xfrm>
                <a:off x="1474358" y="971926"/>
                <a:ext cx="20152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sz="1800" b="1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       ∞    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1ED445F-990B-4555-9AE3-83E0EB67A2F2}"/>
                  </a:ext>
                </a:extLst>
              </p:cNvPr>
              <p:cNvSpPr txBox="1"/>
              <p:nvPr/>
            </p:nvSpPr>
            <p:spPr>
              <a:xfrm>
                <a:off x="1464404" y="1513613"/>
                <a:ext cx="2015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    </a:t>
                </a:r>
                <a:r>
                  <a:rPr lang="en-US" sz="1800" b="1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       ∞       ∞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45EC181-EE04-4129-AB1E-8F0BDACD516B}"/>
                  </a:ext>
                </a:extLst>
              </p:cNvPr>
              <p:cNvSpPr txBox="1"/>
              <p:nvPr/>
            </p:nvSpPr>
            <p:spPr>
              <a:xfrm>
                <a:off x="1474152" y="2077635"/>
                <a:ext cx="2015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       ∞       ∞      ∞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022E3A4-1447-4D27-921A-72C567928ADA}"/>
                  </a:ext>
                </a:extLst>
              </p:cNvPr>
              <p:cNvSpPr txBox="1"/>
              <p:nvPr/>
            </p:nvSpPr>
            <p:spPr>
              <a:xfrm>
                <a:off x="1488452" y="2648238"/>
                <a:ext cx="2015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      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    </a:t>
                </a:r>
                <a:r>
                  <a:rPr lang="en-US" sz="1800" b="1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       ∞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6C9CEB9-573B-4A3A-8530-5AE217BE4C22}"/>
                </a:ext>
              </a:extLst>
            </p:cNvPr>
            <p:cNvSpPr txBox="1"/>
            <p:nvPr/>
          </p:nvSpPr>
          <p:spPr>
            <a:xfrm>
              <a:off x="5389873" y="6137291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0       0       0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655567B-AC2E-4CA5-A4BB-5C5DF87F6A76}"/>
                </a:ext>
              </a:extLst>
            </p:cNvPr>
            <p:cNvSpPr txBox="1"/>
            <p:nvPr/>
          </p:nvSpPr>
          <p:spPr>
            <a:xfrm>
              <a:off x="7673125" y="6116726"/>
              <a:ext cx="4617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2101A48-41C1-43E6-9AD6-7E4EA8BBE613}"/>
                </a:ext>
              </a:extLst>
            </p:cNvPr>
            <p:cNvSpPr txBox="1"/>
            <p:nvPr/>
          </p:nvSpPr>
          <p:spPr>
            <a:xfrm>
              <a:off x="5416277" y="6466686"/>
              <a:ext cx="27185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C(3-4) =  6 + 3 + 2 = 11</a:t>
              </a:r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55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26" grpId="0"/>
      <p:bldP spid="50" grpId="0"/>
      <p:bldP spid="52" grpId="0"/>
      <p:bldP spid="54" grpId="0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E0A375D-B226-4774-8CD7-762873D0CF24}"/>
              </a:ext>
            </a:extLst>
          </p:cNvPr>
          <p:cNvGrpSpPr/>
          <p:nvPr/>
        </p:nvGrpSpPr>
        <p:grpSpPr>
          <a:xfrm>
            <a:off x="2252083" y="223436"/>
            <a:ext cx="2689785" cy="2503533"/>
            <a:chOff x="951390" y="520841"/>
            <a:chExt cx="2689785" cy="25035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E574DD-C591-49AD-BF10-FABCE89AD3EA}"/>
                </a:ext>
              </a:extLst>
            </p:cNvPr>
            <p:cNvSpPr txBox="1"/>
            <p:nvPr/>
          </p:nvSpPr>
          <p:spPr>
            <a:xfrm>
              <a:off x="1483901" y="520841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1       2       3       4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729820-3368-43B1-9F59-A8EA8CB6C39F}"/>
                </a:ext>
              </a:extLst>
            </p:cNvPr>
            <p:cNvSpPr txBox="1"/>
            <p:nvPr/>
          </p:nvSpPr>
          <p:spPr>
            <a:xfrm>
              <a:off x="951390" y="993049"/>
              <a:ext cx="35362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8" name="Left Bracket 7">
              <a:extLst>
                <a:ext uri="{FF2B5EF4-FFF2-40B4-BE49-F238E27FC236}">
                  <a16:creationId xmlns:a16="http://schemas.microsoft.com/office/drawing/2014/main" id="{975D4421-E0CB-43D5-A337-5A552CC2AF74}"/>
                </a:ext>
              </a:extLst>
            </p:cNvPr>
            <p:cNvSpPr/>
            <p:nvPr/>
          </p:nvSpPr>
          <p:spPr>
            <a:xfrm>
              <a:off x="1464815" y="993049"/>
              <a:ext cx="142043" cy="203132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758AB0A5-0FDB-4C67-9C54-C14E90B248D3}"/>
                </a:ext>
              </a:extLst>
            </p:cNvPr>
            <p:cNvSpPr/>
            <p:nvPr/>
          </p:nvSpPr>
          <p:spPr>
            <a:xfrm>
              <a:off x="3499132" y="993048"/>
              <a:ext cx="142043" cy="2031325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4F1414-F9D4-48DF-BA8F-90DF7B1D2DE6}"/>
                </a:ext>
              </a:extLst>
            </p:cNvPr>
            <p:cNvSpPr txBox="1"/>
            <p:nvPr/>
          </p:nvSpPr>
          <p:spPr>
            <a:xfrm>
              <a:off x="1474358" y="974042"/>
              <a:ext cx="2015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6E8821-E165-4E0D-9601-DCB7279669DD}"/>
                </a:ext>
              </a:extLst>
            </p:cNvPr>
            <p:cNvSpPr txBox="1"/>
            <p:nvPr/>
          </p:nvSpPr>
          <p:spPr>
            <a:xfrm>
              <a:off x="1464814" y="1504878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C7BC21-126F-45B0-BFD6-41C7598BF6CB}"/>
                </a:ext>
              </a:extLst>
            </p:cNvPr>
            <p:cNvSpPr txBox="1"/>
            <p:nvPr/>
          </p:nvSpPr>
          <p:spPr>
            <a:xfrm>
              <a:off x="1464813" y="2079960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0       0	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2C0740-1124-4685-A82E-169422D8A446}"/>
                </a:ext>
              </a:extLst>
            </p:cNvPr>
            <p:cNvSpPr txBox="1"/>
            <p:nvPr/>
          </p:nvSpPr>
          <p:spPr>
            <a:xfrm>
              <a:off x="1483901" y="2650563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0       2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66EBB8D-E25A-4F72-A5C9-3450BBA0B45C}"/>
              </a:ext>
            </a:extLst>
          </p:cNvPr>
          <p:cNvSpPr txBox="1"/>
          <p:nvPr/>
        </p:nvSpPr>
        <p:spPr>
          <a:xfrm>
            <a:off x="7880302" y="3104190"/>
            <a:ext cx="243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C(4-2) =  6 + 0 + 0 = 6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9C4689-3832-4AA1-8E85-91A9A6E83F32}"/>
              </a:ext>
            </a:extLst>
          </p:cNvPr>
          <p:cNvSpPr txBox="1"/>
          <p:nvPr/>
        </p:nvSpPr>
        <p:spPr>
          <a:xfrm>
            <a:off x="6692162" y="0"/>
            <a:ext cx="131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1- 4 - 2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9C2D4C-88EC-4931-BC23-AC0AC8EA60A8}"/>
              </a:ext>
            </a:extLst>
          </p:cNvPr>
          <p:cNvSpPr txBox="1"/>
          <p:nvPr/>
        </p:nvSpPr>
        <p:spPr>
          <a:xfrm>
            <a:off x="1948024" y="0"/>
            <a:ext cx="131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1- 4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D432EC-9212-41D9-A5B8-EDE2BA197317}"/>
              </a:ext>
            </a:extLst>
          </p:cNvPr>
          <p:cNvSpPr txBox="1"/>
          <p:nvPr/>
        </p:nvSpPr>
        <p:spPr>
          <a:xfrm>
            <a:off x="1948024" y="3333108"/>
            <a:ext cx="131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1- 4 - 3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03EB98-8012-473E-A67D-908676BDF904}"/>
              </a:ext>
            </a:extLst>
          </p:cNvPr>
          <p:cNvSpPr txBox="1"/>
          <p:nvPr/>
        </p:nvSpPr>
        <p:spPr>
          <a:xfrm>
            <a:off x="2386673" y="6355077"/>
            <a:ext cx="243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C(4-3) =  6 + 2 + 1 = 9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06B4266-C062-42FB-BEB4-B76DFF5664EA}"/>
              </a:ext>
            </a:extLst>
          </p:cNvPr>
          <p:cNvGrpSpPr/>
          <p:nvPr/>
        </p:nvGrpSpPr>
        <p:grpSpPr>
          <a:xfrm>
            <a:off x="7366879" y="235546"/>
            <a:ext cx="2689785" cy="2503533"/>
            <a:chOff x="951390" y="520841"/>
            <a:chExt cx="2689785" cy="250353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3D4BF6-2C51-4BF2-ACC4-7AD1B6C24E12}"/>
                </a:ext>
              </a:extLst>
            </p:cNvPr>
            <p:cNvSpPr txBox="1"/>
            <p:nvPr/>
          </p:nvSpPr>
          <p:spPr>
            <a:xfrm>
              <a:off x="1483901" y="520841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1       2       3       4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C0E9EFC-A928-4045-AFBB-60609E0B458A}"/>
                </a:ext>
              </a:extLst>
            </p:cNvPr>
            <p:cNvSpPr txBox="1"/>
            <p:nvPr/>
          </p:nvSpPr>
          <p:spPr>
            <a:xfrm>
              <a:off x="951390" y="993049"/>
              <a:ext cx="35362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5" name="Left Bracket 64">
              <a:extLst>
                <a:ext uri="{FF2B5EF4-FFF2-40B4-BE49-F238E27FC236}">
                  <a16:creationId xmlns:a16="http://schemas.microsoft.com/office/drawing/2014/main" id="{4CDF2011-C2F5-4462-9604-1E3A8FC9486D}"/>
                </a:ext>
              </a:extLst>
            </p:cNvPr>
            <p:cNvSpPr/>
            <p:nvPr/>
          </p:nvSpPr>
          <p:spPr>
            <a:xfrm>
              <a:off x="1464815" y="993049"/>
              <a:ext cx="142043" cy="203132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ight Bracket 65">
              <a:extLst>
                <a:ext uri="{FF2B5EF4-FFF2-40B4-BE49-F238E27FC236}">
                  <a16:creationId xmlns:a16="http://schemas.microsoft.com/office/drawing/2014/main" id="{88E6401F-DA93-4246-A6BC-1A64BEC7C5CD}"/>
                </a:ext>
              </a:extLst>
            </p:cNvPr>
            <p:cNvSpPr/>
            <p:nvPr/>
          </p:nvSpPr>
          <p:spPr>
            <a:xfrm>
              <a:off x="3499132" y="993048"/>
              <a:ext cx="142043" cy="2031325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1FD924C-4F55-4CB7-B746-1452008E9A44}"/>
                </a:ext>
              </a:extLst>
            </p:cNvPr>
            <p:cNvSpPr txBox="1"/>
            <p:nvPr/>
          </p:nvSpPr>
          <p:spPr>
            <a:xfrm>
              <a:off x="1474358" y="974042"/>
              <a:ext cx="2015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AAD8DB-1428-4313-BBF7-4F139978531C}"/>
                </a:ext>
              </a:extLst>
            </p:cNvPr>
            <p:cNvSpPr txBox="1"/>
            <p:nvPr/>
          </p:nvSpPr>
          <p:spPr>
            <a:xfrm>
              <a:off x="1464814" y="1504878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0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3D4A781-1360-4B78-9875-9AD3FC342A4C}"/>
                </a:ext>
              </a:extLst>
            </p:cNvPr>
            <p:cNvSpPr txBox="1"/>
            <p:nvPr/>
          </p:nvSpPr>
          <p:spPr>
            <a:xfrm>
              <a:off x="1464813" y="2079960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A4E0A60-1929-4A36-B799-5606D0CFCD9E}"/>
                </a:ext>
              </a:extLst>
            </p:cNvPr>
            <p:cNvSpPr txBox="1"/>
            <p:nvPr/>
          </p:nvSpPr>
          <p:spPr>
            <a:xfrm>
              <a:off x="1483901" y="2650563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C6F44C-E543-4F19-9A06-DA23921EC2EF}"/>
              </a:ext>
            </a:extLst>
          </p:cNvPr>
          <p:cNvSpPr txBox="1"/>
          <p:nvPr/>
        </p:nvSpPr>
        <p:spPr>
          <a:xfrm>
            <a:off x="10324889" y="738686"/>
            <a:ext cx="3536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34E48A0-CAB0-4C63-BB10-0728041943DA}"/>
              </a:ext>
            </a:extLst>
          </p:cNvPr>
          <p:cNvSpPr txBox="1"/>
          <p:nvPr/>
        </p:nvSpPr>
        <p:spPr>
          <a:xfrm>
            <a:off x="7926709" y="2734600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0        0       0       </a:t>
            </a:r>
            <a:r>
              <a:rPr lang="en-US" sz="1800" b="1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96BB42B-B4A8-4AD5-A4C2-CF94F7933DB1}"/>
              </a:ext>
            </a:extLst>
          </p:cNvPr>
          <p:cNvSpPr txBox="1"/>
          <p:nvPr/>
        </p:nvSpPr>
        <p:spPr>
          <a:xfrm>
            <a:off x="10339763" y="2734600"/>
            <a:ext cx="32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66AC1EE-F785-4D94-8412-E91490161C64}"/>
              </a:ext>
            </a:extLst>
          </p:cNvPr>
          <p:cNvGrpSpPr/>
          <p:nvPr/>
        </p:nvGrpSpPr>
        <p:grpSpPr>
          <a:xfrm>
            <a:off x="2252083" y="3565109"/>
            <a:ext cx="2689785" cy="2503533"/>
            <a:chOff x="951390" y="520841"/>
            <a:chExt cx="2689785" cy="2503533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543FB49-60CC-4056-BFAD-5B69D910BF2D}"/>
                </a:ext>
              </a:extLst>
            </p:cNvPr>
            <p:cNvSpPr txBox="1"/>
            <p:nvPr/>
          </p:nvSpPr>
          <p:spPr>
            <a:xfrm>
              <a:off x="1483901" y="520841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1       2       3       4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CE2D186-AC60-48C0-A027-8EC77D0F5FBE}"/>
                </a:ext>
              </a:extLst>
            </p:cNvPr>
            <p:cNvSpPr txBox="1"/>
            <p:nvPr/>
          </p:nvSpPr>
          <p:spPr>
            <a:xfrm>
              <a:off x="951390" y="993049"/>
              <a:ext cx="35362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7" name="Left Bracket 76">
              <a:extLst>
                <a:ext uri="{FF2B5EF4-FFF2-40B4-BE49-F238E27FC236}">
                  <a16:creationId xmlns:a16="http://schemas.microsoft.com/office/drawing/2014/main" id="{C8D31F13-1EBC-43ED-AA34-18F491796468}"/>
                </a:ext>
              </a:extLst>
            </p:cNvPr>
            <p:cNvSpPr/>
            <p:nvPr/>
          </p:nvSpPr>
          <p:spPr>
            <a:xfrm>
              <a:off x="1464815" y="993049"/>
              <a:ext cx="142043" cy="203132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Right Bracket 77">
              <a:extLst>
                <a:ext uri="{FF2B5EF4-FFF2-40B4-BE49-F238E27FC236}">
                  <a16:creationId xmlns:a16="http://schemas.microsoft.com/office/drawing/2014/main" id="{7F23AED0-4172-4B22-9F49-A64C1A5ECA43}"/>
                </a:ext>
              </a:extLst>
            </p:cNvPr>
            <p:cNvSpPr/>
            <p:nvPr/>
          </p:nvSpPr>
          <p:spPr>
            <a:xfrm>
              <a:off x="3499132" y="993048"/>
              <a:ext cx="142043" cy="2031325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3D2902C-9BE1-4074-B6A7-039537E06BB6}"/>
                </a:ext>
              </a:extLst>
            </p:cNvPr>
            <p:cNvSpPr txBox="1"/>
            <p:nvPr/>
          </p:nvSpPr>
          <p:spPr>
            <a:xfrm>
              <a:off x="1474358" y="974042"/>
              <a:ext cx="2015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29CC297-E2E0-4818-A481-E9FD5F7FD264}"/>
                </a:ext>
              </a:extLst>
            </p:cNvPr>
            <p:cNvSpPr txBox="1"/>
            <p:nvPr/>
          </p:nvSpPr>
          <p:spPr>
            <a:xfrm>
              <a:off x="1464814" y="1504878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E73F835-907A-4991-90AF-B9A10974F4CA}"/>
                </a:ext>
              </a:extLst>
            </p:cNvPr>
            <p:cNvSpPr txBox="1"/>
            <p:nvPr/>
          </p:nvSpPr>
          <p:spPr>
            <a:xfrm>
              <a:off x="1464813" y="2079960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0       0 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31A4982-A0C8-44AD-9F80-005E4DF0E307}"/>
                </a:ext>
              </a:extLst>
            </p:cNvPr>
            <p:cNvSpPr txBox="1"/>
            <p:nvPr/>
          </p:nvSpPr>
          <p:spPr>
            <a:xfrm>
              <a:off x="1483901" y="2650563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A3D16B8-2EDE-4C91-A4C7-130552E5CD4A}"/>
              </a:ext>
            </a:extLst>
          </p:cNvPr>
          <p:cNvGrpSpPr/>
          <p:nvPr/>
        </p:nvGrpSpPr>
        <p:grpSpPr>
          <a:xfrm>
            <a:off x="2252083" y="3547998"/>
            <a:ext cx="3184035" cy="2900417"/>
            <a:chOff x="3657502" y="3677001"/>
            <a:chExt cx="3184035" cy="2900417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8331144-A101-4F6B-B74A-3E96F1EF5C65}"/>
                </a:ext>
              </a:extLst>
            </p:cNvPr>
            <p:cNvGrpSpPr/>
            <p:nvPr/>
          </p:nvGrpSpPr>
          <p:grpSpPr>
            <a:xfrm>
              <a:off x="3657502" y="3677001"/>
              <a:ext cx="2689785" cy="2512079"/>
              <a:chOff x="951390" y="512295"/>
              <a:chExt cx="2689785" cy="2512079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A69C028-BF39-4EDE-B417-55568A479C28}"/>
                  </a:ext>
                </a:extLst>
              </p:cNvPr>
              <p:cNvSpPr txBox="1"/>
              <p:nvPr/>
            </p:nvSpPr>
            <p:spPr>
              <a:xfrm>
                <a:off x="1483901" y="512295"/>
                <a:ext cx="2015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1       2       3       4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9DC39A9-C356-4901-8F56-88E43CA33ED8}"/>
                  </a:ext>
                </a:extLst>
              </p:cNvPr>
              <p:cNvSpPr txBox="1"/>
              <p:nvPr/>
            </p:nvSpPr>
            <p:spPr>
              <a:xfrm>
                <a:off x="951390" y="993049"/>
                <a:ext cx="35362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	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	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	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95" name="Left Bracket 94">
                <a:extLst>
                  <a:ext uri="{FF2B5EF4-FFF2-40B4-BE49-F238E27FC236}">
                    <a16:creationId xmlns:a16="http://schemas.microsoft.com/office/drawing/2014/main" id="{10A73AC8-7D3F-4055-B772-994EF70A3502}"/>
                  </a:ext>
                </a:extLst>
              </p:cNvPr>
              <p:cNvSpPr/>
              <p:nvPr/>
            </p:nvSpPr>
            <p:spPr>
              <a:xfrm>
                <a:off x="1464815" y="993049"/>
                <a:ext cx="142043" cy="2031325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Right Bracket 95">
                <a:extLst>
                  <a:ext uri="{FF2B5EF4-FFF2-40B4-BE49-F238E27FC236}">
                    <a16:creationId xmlns:a16="http://schemas.microsoft.com/office/drawing/2014/main" id="{6D35F115-7C4F-4FC8-84CF-E667C9FB7E86}"/>
                  </a:ext>
                </a:extLst>
              </p:cNvPr>
              <p:cNvSpPr/>
              <p:nvPr/>
            </p:nvSpPr>
            <p:spPr>
              <a:xfrm>
                <a:off x="3499132" y="993048"/>
                <a:ext cx="142043" cy="2031325"/>
              </a:xfrm>
              <a:prstGeom prst="righ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1665FCB-15C8-4C5A-B525-755520A2C31B}"/>
                  </a:ext>
                </a:extLst>
              </p:cNvPr>
              <p:cNvSpPr txBox="1"/>
              <p:nvPr/>
            </p:nvSpPr>
            <p:spPr>
              <a:xfrm>
                <a:off x="1474356" y="978128"/>
                <a:ext cx="20152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sz="1800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       ∞      ∞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A7D48BD-F838-4C67-AE1E-8FEFAC3FA867}"/>
                  </a:ext>
                </a:extLst>
              </p:cNvPr>
              <p:cNvSpPr txBox="1"/>
              <p:nvPr/>
            </p:nvSpPr>
            <p:spPr>
              <a:xfrm>
                <a:off x="1464726" y="1504963"/>
                <a:ext cx="2015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    </a:t>
                </a:r>
                <a:r>
                  <a:rPr lang="en-US" sz="1800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       ∞       ∞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BC855BC-FB8C-4CEA-9C54-55F49F5AD30D}"/>
                  </a:ext>
                </a:extLst>
              </p:cNvPr>
              <p:cNvSpPr txBox="1"/>
              <p:nvPr/>
            </p:nvSpPr>
            <p:spPr>
              <a:xfrm>
                <a:off x="1463102" y="2097090"/>
                <a:ext cx="2015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0       0       </a:t>
                </a:r>
                <a:r>
                  <a:rPr lang="en-US" sz="1800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       ∞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9598D99-8E92-4BEC-96A1-AD31EE8AAFDE}"/>
                  </a:ext>
                </a:extLst>
              </p:cNvPr>
              <p:cNvSpPr txBox="1"/>
              <p:nvPr/>
            </p:nvSpPr>
            <p:spPr>
              <a:xfrm>
                <a:off x="1483655" y="2650563"/>
                <a:ext cx="2015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i="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       ∞       ∞      ∞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2AAFBA1-8E3A-459B-A05A-3AD495DC1E80}"/>
                </a:ext>
              </a:extLst>
            </p:cNvPr>
            <p:cNvSpPr txBox="1"/>
            <p:nvPr/>
          </p:nvSpPr>
          <p:spPr>
            <a:xfrm>
              <a:off x="6487910" y="4179938"/>
              <a:ext cx="35362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949D991-AE81-4B37-8DB6-C4CA16914B98}"/>
                </a:ext>
              </a:extLst>
            </p:cNvPr>
            <p:cNvSpPr txBox="1"/>
            <p:nvPr/>
          </p:nvSpPr>
          <p:spPr>
            <a:xfrm>
              <a:off x="4180469" y="6208086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0       0       0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D51CE33-29EF-4EF0-8FA8-87626D298BFF}"/>
                </a:ext>
              </a:extLst>
            </p:cNvPr>
            <p:cNvSpPr txBox="1"/>
            <p:nvPr/>
          </p:nvSpPr>
          <p:spPr>
            <a:xfrm>
              <a:off x="6478366" y="6208086"/>
              <a:ext cx="323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642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5" grpId="0"/>
      <p:bldP spid="37" grpId="0"/>
      <p:bldP spid="39" grpId="0"/>
      <p:bldP spid="41" grpId="0"/>
      <p:bldP spid="2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2687C4C1-FC90-419C-9EBD-3E20CA03C28F}"/>
              </a:ext>
            </a:extLst>
          </p:cNvPr>
          <p:cNvSpPr/>
          <p:nvPr/>
        </p:nvSpPr>
        <p:spPr>
          <a:xfrm>
            <a:off x="7199752" y="2221247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T4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CCB56B-1656-4D18-A221-4D4FE6816AF4}"/>
              </a:ext>
            </a:extLst>
          </p:cNvPr>
          <p:cNvSpPr/>
          <p:nvPr/>
        </p:nvSpPr>
        <p:spPr>
          <a:xfrm>
            <a:off x="5169554" y="2269192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4B44CAB-A953-4B10-AE34-AA19C80A1F21}"/>
              </a:ext>
            </a:extLst>
          </p:cNvPr>
          <p:cNvSpPr/>
          <p:nvPr/>
        </p:nvSpPr>
        <p:spPr>
          <a:xfrm>
            <a:off x="3207303" y="1908680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28A5DA-0C8C-4877-AD9B-37CDEE948971}"/>
              </a:ext>
            </a:extLst>
          </p:cNvPr>
          <p:cNvSpPr/>
          <p:nvPr/>
        </p:nvSpPr>
        <p:spPr>
          <a:xfrm>
            <a:off x="5425614" y="638918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2A32DC-27CB-4D36-BEA0-206A12137349}"/>
              </a:ext>
            </a:extLst>
          </p:cNvPr>
          <p:cNvCxnSpPr>
            <a:cxnSpLocks/>
            <a:stCxn id="28" idx="3"/>
            <a:endCxn id="26" idx="7"/>
          </p:cNvCxnSpPr>
          <p:nvPr/>
        </p:nvCxnSpPr>
        <p:spPr>
          <a:xfrm flipH="1">
            <a:off x="3898361" y="1260871"/>
            <a:ext cx="1645820" cy="754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F78855-9CFC-468E-B887-07B8FFF419B8}"/>
              </a:ext>
            </a:extLst>
          </p:cNvPr>
          <p:cNvCxnSpPr>
            <a:cxnSpLocks/>
            <a:stCxn id="28" idx="4"/>
            <a:endCxn id="25" idx="0"/>
          </p:cNvCxnSpPr>
          <p:nvPr/>
        </p:nvCxnSpPr>
        <p:spPr>
          <a:xfrm flipH="1">
            <a:off x="5574367" y="1367581"/>
            <a:ext cx="256060" cy="9016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C82D41-1F31-446D-A64D-85E9AA8078CA}"/>
              </a:ext>
            </a:extLst>
          </p:cNvPr>
          <p:cNvCxnSpPr>
            <a:cxnSpLocks/>
            <a:stCxn id="28" idx="5"/>
            <a:endCxn id="22" idx="1"/>
          </p:cNvCxnSpPr>
          <p:nvPr/>
        </p:nvCxnSpPr>
        <p:spPr>
          <a:xfrm>
            <a:off x="6116672" y="1260871"/>
            <a:ext cx="1201647" cy="10670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64068B3-3B2A-4F07-9EAA-23B396E85FCA}"/>
              </a:ext>
            </a:extLst>
          </p:cNvPr>
          <p:cNvSpPr txBox="1"/>
          <p:nvPr/>
        </p:nvSpPr>
        <p:spPr>
          <a:xfrm>
            <a:off x="6483444" y="638918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C(1) = 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156D3-D475-46A0-8CA7-7FA50EF7618C}"/>
              </a:ext>
            </a:extLst>
          </p:cNvPr>
          <p:cNvSpPr txBox="1"/>
          <p:nvPr/>
        </p:nvSpPr>
        <p:spPr>
          <a:xfrm>
            <a:off x="2607546" y="1547632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C(2) = 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FACF36-6A34-4A4A-9A94-759FDAE1F8F8}"/>
              </a:ext>
            </a:extLst>
          </p:cNvPr>
          <p:cNvSpPr txBox="1"/>
          <p:nvPr/>
        </p:nvSpPr>
        <p:spPr>
          <a:xfrm>
            <a:off x="4629081" y="1899860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C(3) = 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965A73-2DF2-435A-86CE-A28CA1555CC8}"/>
              </a:ext>
            </a:extLst>
          </p:cNvPr>
          <p:cNvSpPr txBox="1"/>
          <p:nvPr/>
        </p:nvSpPr>
        <p:spPr>
          <a:xfrm>
            <a:off x="7301538" y="1880482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C(4) = 6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F2B69D-14E7-4952-B7DA-126D07F6ED21}"/>
              </a:ext>
            </a:extLst>
          </p:cNvPr>
          <p:cNvCxnSpPr>
            <a:cxnSpLocks/>
            <a:stCxn id="22" idx="3"/>
            <a:endCxn id="38" idx="0"/>
          </p:cNvCxnSpPr>
          <p:nvPr/>
        </p:nvCxnSpPr>
        <p:spPr>
          <a:xfrm flipH="1">
            <a:off x="7010600" y="2843200"/>
            <a:ext cx="307719" cy="1083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BC71BB9-24EB-44F1-8E2A-36450FB82EF6}"/>
              </a:ext>
            </a:extLst>
          </p:cNvPr>
          <p:cNvCxnSpPr>
            <a:cxnSpLocks/>
            <a:stCxn id="22" idx="5"/>
            <a:endCxn id="39" idx="0"/>
          </p:cNvCxnSpPr>
          <p:nvPr/>
        </p:nvCxnSpPr>
        <p:spPr>
          <a:xfrm>
            <a:off x="7890810" y="2843200"/>
            <a:ext cx="874000" cy="10562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A09ED382-493B-41CD-A1B7-AA87DA39FDD9}"/>
              </a:ext>
            </a:extLst>
          </p:cNvPr>
          <p:cNvSpPr/>
          <p:nvPr/>
        </p:nvSpPr>
        <p:spPr>
          <a:xfrm>
            <a:off x="6605787" y="3926757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2980E45-D075-437A-9456-274BD9EAD579}"/>
              </a:ext>
            </a:extLst>
          </p:cNvPr>
          <p:cNvSpPr/>
          <p:nvPr/>
        </p:nvSpPr>
        <p:spPr>
          <a:xfrm>
            <a:off x="8359997" y="3899466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T3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F08D309-999D-4D64-BCB3-7314F1311E4D}"/>
              </a:ext>
            </a:extLst>
          </p:cNvPr>
          <p:cNvCxnSpPr>
            <a:cxnSpLocks/>
          </p:cNvCxnSpPr>
          <p:nvPr/>
        </p:nvCxnSpPr>
        <p:spPr>
          <a:xfrm flipH="1">
            <a:off x="4006944" y="2843200"/>
            <a:ext cx="1226141" cy="10562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A18EA3D-77E7-4DAE-85FC-925A16D57B69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5660198" y="2997855"/>
            <a:ext cx="200414" cy="9016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1CC1BC7C-B3D1-4327-9C53-65B922D262E9}"/>
              </a:ext>
            </a:extLst>
          </p:cNvPr>
          <p:cNvSpPr/>
          <p:nvPr/>
        </p:nvSpPr>
        <p:spPr>
          <a:xfrm>
            <a:off x="3467846" y="3898056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0BD1765-4912-4CA1-94BA-8746C6FD1C02}"/>
              </a:ext>
            </a:extLst>
          </p:cNvPr>
          <p:cNvSpPr/>
          <p:nvPr/>
        </p:nvSpPr>
        <p:spPr>
          <a:xfrm>
            <a:off x="5455799" y="3899466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D53DBB-BF04-439C-9DEF-B19CC1DB57AA}"/>
              </a:ext>
            </a:extLst>
          </p:cNvPr>
          <p:cNvSpPr txBox="1"/>
          <p:nvPr/>
        </p:nvSpPr>
        <p:spPr>
          <a:xfrm>
            <a:off x="3203473" y="3177677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C(3-2) =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F41A46-6F37-45A7-868B-FFD156B8CA22}"/>
              </a:ext>
            </a:extLst>
          </p:cNvPr>
          <p:cNvSpPr txBox="1"/>
          <p:nvPr/>
        </p:nvSpPr>
        <p:spPr>
          <a:xfrm>
            <a:off x="4612745" y="3557425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C(3-4) = 11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AEDABC-525F-4806-8E12-005A0DA61A28}"/>
              </a:ext>
            </a:extLst>
          </p:cNvPr>
          <p:cNvSpPr txBox="1"/>
          <p:nvPr/>
        </p:nvSpPr>
        <p:spPr>
          <a:xfrm rot="20207171">
            <a:off x="6099531" y="3206913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C(4-2) = 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C389CC-D619-4427-B3BA-C6B89D7690CF}"/>
              </a:ext>
            </a:extLst>
          </p:cNvPr>
          <p:cNvSpPr txBox="1"/>
          <p:nvPr/>
        </p:nvSpPr>
        <p:spPr>
          <a:xfrm>
            <a:off x="8336902" y="3099989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C(4-3) = 9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9ED69C8-59CE-4B92-BAF3-BB5E1F9F8454}"/>
              </a:ext>
            </a:extLst>
          </p:cNvPr>
          <p:cNvSpPr/>
          <p:nvPr/>
        </p:nvSpPr>
        <p:spPr>
          <a:xfrm>
            <a:off x="3458273" y="5410978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T4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3B48271-2B5A-4355-B6A8-5E6DDA96B50C}"/>
              </a:ext>
            </a:extLst>
          </p:cNvPr>
          <p:cNvSpPr/>
          <p:nvPr/>
        </p:nvSpPr>
        <p:spPr>
          <a:xfrm>
            <a:off x="6554965" y="5462539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T3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EE384A4-2F49-4794-9FF0-313974F8F149}"/>
              </a:ext>
            </a:extLst>
          </p:cNvPr>
          <p:cNvCxnSpPr>
            <a:cxnSpLocks/>
            <a:stCxn id="42" idx="4"/>
          </p:cNvCxnSpPr>
          <p:nvPr/>
        </p:nvCxnSpPr>
        <p:spPr>
          <a:xfrm flipH="1">
            <a:off x="3868175" y="4626719"/>
            <a:ext cx="4484" cy="784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2B058E9-460D-4EC9-B6C1-2DA7B88BB948}"/>
              </a:ext>
            </a:extLst>
          </p:cNvPr>
          <p:cNvCxnSpPr>
            <a:cxnSpLocks/>
          </p:cNvCxnSpPr>
          <p:nvPr/>
        </p:nvCxnSpPr>
        <p:spPr>
          <a:xfrm flipH="1">
            <a:off x="7010598" y="4655420"/>
            <a:ext cx="4484" cy="784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81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28" grpId="0" animBg="1"/>
      <p:bldP spid="32" grpId="0"/>
      <p:bldP spid="33" grpId="0"/>
      <p:bldP spid="34" grpId="0"/>
      <p:bldP spid="35" grpId="0"/>
      <p:bldP spid="38" grpId="0" animBg="1"/>
      <p:bldP spid="39" grpId="0" animBg="1"/>
      <p:bldP spid="42" grpId="0" animBg="1"/>
      <p:bldP spid="43" grpId="0" animBg="1"/>
      <p:bldP spid="2" grpId="0"/>
      <p:bldP spid="3" grpId="0"/>
      <p:bldP spid="49" grpId="0"/>
      <p:bldP spid="51" grpId="0"/>
      <p:bldP spid="55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26AACD3-8712-4D8E-9902-03E17DE73FE8}"/>
              </a:ext>
            </a:extLst>
          </p:cNvPr>
          <p:cNvGrpSpPr/>
          <p:nvPr/>
        </p:nvGrpSpPr>
        <p:grpSpPr>
          <a:xfrm>
            <a:off x="2113009" y="561827"/>
            <a:ext cx="2689785" cy="2503533"/>
            <a:chOff x="951390" y="520841"/>
            <a:chExt cx="2689785" cy="25035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00203E-CC9B-4C9F-9AE0-C25454280EB2}"/>
                </a:ext>
              </a:extLst>
            </p:cNvPr>
            <p:cNvSpPr txBox="1"/>
            <p:nvPr/>
          </p:nvSpPr>
          <p:spPr>
            <a:xfrm>
              <a:off x="1483901" y="520841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1       2       3       4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070181-9F1D-4237-AEDC-C0126E080921}"/>
                </a:ext>
              </a:extLst>
            </p:cNvPr>
            <p:cNvSpPr txBox="1"/>
            <p:nvPr/>
          </p:nvSpPr>
          <p:spPr>
            <a:xfrm>
              <a:off x="951390" y="993049"/>
              <a:ext cx="35362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8" name="Left Bracket 7">
              <a:extLst>
                <a:ext uri="{FF2B5EF4-FFF2-40B4-BE49-F238E27FC236}">
                  <a16:creationId xmlns:a16="http://schemas.microsoft.com/office/drawing/2014/main" id="{0EC3DB46-4A35-43C9-98E4-50A115B9640F}"/>
                </a:ext>
              </a:extLst>
            </p:cNvPr>
            <p:cNvSpPr/>
            <p:nvPr/>
          </p:nvSpPr>
          <p:spPr>
            <a:xfrm>
              <a:off x="1464815" y="993049"/>
              <a:ext cx="142043" cy="203132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23C878E5-3AE2-4AC5-B8E4-7CCF51711E79}"/>
                </a:ext>
              </a:extLst>
            </p:cNvPr>
            <p:cNvSpPr/>
            <p:nvPr/>
          </p:nvSpPr>
          <p:spPr>
            <a:xfrm>
              <a:off x="3499132" y="993048"/>
              <a:ext cx="142043" cy="2031325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A004C0-71FA-476A-8154-381B3358BFAC}"/>
                </a:ext>
              </a:extLst>
            </p:cNvPr>
            <p:cNvSpPr txBox="1"/>
            <p:nvPr/>
          </p:nvSpPr>
          <p:spPr>
            <a:xfrm>
              <a:off x="1474358" y="974042"/>
              <a:ext cx="2015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C43DF1-461E-4773-A4DD-082EEA7F86D3}"/>
                </a:ext>
              </a:extLst>
            </p:cNvPr>
            <p:cNvSpPr txBox="1"/>
            <p:nvPr/>
          </p:nvSpPr>
          <p:spPr>
            <a:xfrm>
              <a:off x="1464814" y="1504878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 ∞      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BCC0CA-B2D8-4112-88C3-7AF4C45054B4}"/>
                </a:ext>
              </a:extLst>
            </p:cNvPr>
            <p:cNvSpPr txBox="1"/>
            <p:nvPr/>
          </p:nvSpPr>
          <p:spPr>
            <a:xfrm>
              <a:off x="1483901" y="2063229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3660FC-D999-4E89-A4FA-1AFF71E44D64}"/>
                </a:ext>
              </a:extLst>
            </p:cNvPr>
            <p:cNvSpPr txBox="1"/>
            <p:nvPr/>
          </p:nvSpPr>
          <p:spPr>
            <a:xfrm>
              <a:off x="1502629" y="2621580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82F3A78-6F33-49BD-A995-D802F33F77AB}"/>
              </a:ext>
            </a:extLst>
          </p:cNvPr>
          <p:cNvSpPr txBox="1"/>
          <p:nvPr/>
        </p:nvSpPr>
        <p:spPr>
          <a:xfrm>
            <a:off x="2007909" y="19587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1- 3 - 2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36ED96-0E34-42CA-BD22-E9E67B9326F5}"/>
              </a:ext>
            </a:extLst>
          </p:cNvPr>
          <p:cNvSpPr txBox="1"/>
          <p:nvPr/>
        </p:nvSpPr>
        <p:spPr>
          <a:xfrm>
            <a:off x="8032788" y="-79923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1- 3 - 2 - 4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A156A6-3D06-4CDE-8D7F-386AE4EE99CB}"/>
              </a:ext>
            </a:extLst>
          </p:cNvPr>
          <p:cNvGrpSpPr/>
          <p:nvPr/>
        </p:nvGrpSpPr>
        <p:grpSpPr>
          <a:xfrm>
            <a:off x="2113009" y="3968572"/>
            <a:ext cx="2689785" cy="2503533"/>
            <a:chOff x="951390" y="520841"/>
            <a:chExt cx="2689785" cy="250353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B8D46E-7046-46A4-A104-73F04BBC7111}"/>
                </a:ext>
              </a:extLst>
            </p:cNvPr>
            <p:cNvSpPr txBox="1"/>
            <p:nvPr/>
          </p:nvSpPr>
          <p:spPr>
            <a:xfrm>
              <a:off x="1483901" y="520841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1       2       3       4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09D8FD-1DBC-47A2-971E-217CC8B0F362}"/>
                </a:ext>
              </a:extLst>
            </p:cNvPr>
            <p:cNvSpPr txBox="1"/>
            <p:nvPr/>
          </p:nvSpPr>
          <p:spPr>
            <a:xfrm>
              <a:off x="951390" y="993049"/>
              <a:ext cx="35362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0" name="Left Bracket 19">
              <a:extLst>
                <a:ext uri="{FF2B5EF4-FFF2-40B4-BE49-F238E27FC236}">
                  <a16:creationId xmlns:a16="http://schemas.microsoft.com/office/drawing/2014/main" id="{5A7E69D1-670B-407A-A001-24464AE5EFB3}"/>
                </a:ext>
              </a:extLst>
            </p:cNvPr>
            <p:cNvSpPr/>
            <p:nvPr/>
          </p:nvSpPr>
          <p:spPr>
            <a:xfrm>
              <a:off x="1464815" y="993049"/>
              <a:ext cx="142043" cy="203132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ight Bracket 20">
              <a:extLst>
                <a:ext uri="{FF2B5EF4-FFF2-40B4-BE49-F238E27FC236}">
                  <a16:creationId xmlns:a16="http://schemas.microsoft.com/office/drawing/2014/main" id="{E9572E36-E149-473E-8CFD-F410643B8A42}"/>
                </a:ext>
              </a:extLst>
            </p:cNvPr>
            <p:cNvSpPr/>
            <p:nvPr/>
          </p:nvSpPr>
          <p:spPr>
            <a:xfrm>
              <a:off x="3499132" y="993048"/>
              <a:ext cx="142043" cy="2031325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CBF878-05A3-4DA5-AC23-356C4CB1A320}"/>
                </a:ext>
              </a:extLst>
            </p:cNvPr>
            <p:cNvSpPr txBox="1"/>
            <p:nvPr/>
          </p:nvSpPr>
          <p:spPr>
            <a:xfrm>
              <a:off x="1474358" y="974042"/>
              <a:ext cx="2015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FB50EA-FF2D-45A1-AFBD-51EFBE27C16D}"/>
                </a:ext>
              </a:extLst>
            </p:cNvPr>
            <p:cNvSpPr txBox="1"/>
            <p:nvPr/>
          </p:nvSpPr>
          <p:spPr>
            <a:xfrm>
              <a:off x="1464814" y="1504878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0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643F75-535D-42AB-9DFC-CCC022191050}"/>
                </a:ext>
              </a:extLst>
            </p:cNvPr>
            <p:cNvSpPr txBox="1"/>
            <p:nvPr/>
          </p:nvSpPr>
          <p:spPr>
            <a:xfrm>
              <a:off x="1464813" y="2079960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FF762B-FE33-4813-8E5E-B997C8B15225}"/>
                </a:ext>
              </a:extLst>
            </p:cNvPr>
            <p:cNvSpPr txBox="1"/>
            <p:nvPr/>
          </p:nvSpPr>
          <p:spPr>
            <a:xfrm>
              <a:off x="1483901" y="2650563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8A37ED4-AA30-40A4-AC41-9E895E5D6FDC}"/>
              </a:ext>
            </a:extLst>
          </p:cNvPr>
          <p:cNvSpPr txBox="1"/>
          <p:nvPr/>
        </p:nvSpPr>
        <p:spPr>
          <a:xfrm>
            <a:off x="2007909" y="3598852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1- 4 - 2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1ABEDE-56FA-473B-915D-F5C80BD93EEB}"/>
              </a:ext>
            </a:extLst>
          </p:cNvPr>
          <p:cNvSpPr txBox="1"/>
          <p:nvPr/>
        </p:nvSpPr>
        <p:spPr>
          <a:xfrm>
            <a:off x="7588632" y="3516357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1- 4 - 2 - 3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83B959-6456-410B-92C8-6964834D7844}"/>
              </a:ext>
            </a:extLst>
          </p:cNvPr>
          <p:cNvGrpSpPr/>
          <p:nvPr/>
        </p:nvGrpSpPr>
        <p:grpSpPr>
          <a:xfrm>
            <a:off x="7579089" y="386429"/>
            <a:ext cx="2689785" cy="2503533"/>
            <a:chOff x="951390" y="520841"/>
            <a:chExt cx="2689785" cy="250353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1240BE-2694-43B9-AADE-9ABC4CB4F4EA}"/>
                </a:ext>
              </a:extLst>
            </p:cNvPr>
            <p:cNvSpPr txBox="1"/>
            <p:nvPr/>
          </p:nvSpPr>
          <p:spPr>
            <a:xfrm>
              <a:off x="1483901" y="520841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1        2        3        4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EC2A03-6A88-4AC4-A2D7-C2AE0E186046}"/>
                </a:ext>
              </a:extLst>
            </p:cNvPr>
            <p:cNvSpPr txBox="1"/>
            <p:nvPr/>
          </p:nvSpPr>
          <p:spPr>
            <a:xfrm>
              <a:off x="951390" y="993049"/>
              <a:ext cx="35362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33" name="Left Bracket 32">
              <a:extLst>
                <a:ext uri="{FF2B5EF4-FFF2-40B4-BE49-F238E27FC236}">
                  <a16:creationId xmlns:a16="http://schemas.microsoft.com/office/drawing/2014/main" id="{FA3D2FAE-48F7-45DA-BCF7-D7652707E7BF}"/>
                </a:ext>
              </a:extLst>
            </p:cNvPr>
            <p:cNvSpPr/>
            <p:nvPr/>
          </p:nvSpPr>
          <p:spPr>
            <a:xfrm>
              <a:off x="1464815" y="993049"/>
              <a:ext cx="142043" cy="203132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ight Bracket 33">
              <a:extLst>
                <a:ext uri="{FF2B5EF4-FFF2-40B4-BE49-F238E27FC236}">
                  <a16:creationId xmlns:a16="http://schemas.microsoft.com/office/drawing/2014/main" id="{452BD1FE-D7D8-4D48-9C5C-D6FBE07FC647}"/>
                </a:ext>
              </a:extLst>
            </p:cNvPr>
            <p:cNvSpPr/>
            <p:nvPr/>
          </p:nvSpPr>
          <p:spPr>
            <a:xfrm>
              <a:off x="3499132" y="993048"/>
              <a:ext cx="142043" cy="2031325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8E1CFD-FAAB-4A66-A0B1-B59949F0C141}"/>
                </a:ext>
              </a:extLst>
            </p:cNvPr>
            <p:cNvSpPr txBox="1"/>
            <p:nvPr/>
          </p:nvSpPr>
          <p:spPr>
            <a:xfrm>
              <a:off x="1474358" y="974042"/>
              <a:ext cx="2015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827C1C-FA4D-47EC-A79C-4780F3AA4EDC}"/>
                </a:ext>
              </a:extLst>
            </p:cNvPr>
            <p:cNvSpPr txBox="1"/>
            <p:nvPr/>
          </p:nvSpPr>
          <p:spPr>
            <a:xfrm>
              <a:off x="1464814" y="1504878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41AF13-3697-4D17-8FF8-1F0317503C9F}"/>
                </a:ext>
              </a:extLst>
            </p:cNvPr>
            <p:cNvSpPr txBox="1"/>
            <p:nvPr/>
          </p:nvSpPr>
          <p:spPr>
            <a:xfrm>
              <a:off x="1483901" y="2063229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853B47-F4E0-46A6-8EC3-9B04020AECE3}"/>
                </a:ext>
              </a:extLst>
            </p:cNvPr>
            <p:cNvSpPr txBox="1"/>
            <p:nvPr/>
          </p:nvSpPr>
          <p:spPr>
            <a:xfrm>
              <a:off x="1502629" y="2621580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sz="1800" b="1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3BDE17C-9EBC-4307-941D-570EFBDBC202}"/>
              </a:ext>
            </a:extLst>
          </p:cNvPr>
          <p:cNvSpPr txBox="1"/>
          <p:nvPr/>
        </p:nvSpPr>
        <p:spPr>
          <a:xfrm>
            <a:off x="8146877" y="3196936"/>
            <a:ext cx="243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C(4-2) =  6 + 0 + 0 = 6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D0725A-E975-42DA-BEB7-C434A78300BD}"/>
              </a:ext>
            </a:extLst>
          </p:cNvPr>
          <p:cNvSpPr txBox="1"/>
          <p:nvPr/>
        </p:nvSpPr>
        <p:spPr>
          <a:xfrm>
            <a:off x="10484869" y="839630"/>
            <a:ext cx="3536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9B3A2F-D8D8-43EB-B966-15F645236E01}"/>
              </a:ext>
            </a:extLst>
          </p:cNvPr>
          <p:cNvSpPr txBox="1"/>
          <p:nvPr/>
        </p:nvSpPr>
        <p:spPr>
          <a:xfrm>
            <a:off x="8111600" y="2886555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0        0        0        </a:t>
            </a:r>
            <a:r>
              <a:rPr lang="en-US" sz="1800" b="1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AE3FA3-2E22-4B3A-8791-5587A31B6395}"/>
              </a:ext>
            </a:extLst>
          </p:cNvPr>
          <p:cNvSpPr txBox="1"/>
          <p:nvPr/>
        </p:nvSpPr>
        <p:spPr>
          <a:xfrm>
            <a:off x="10472162" y="2877515"/>
            <a:ext cx="32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57F803B-88BE-4CB7-9A35-0BC09DA80B6E}"/>
              </a:ext>
            </a:extLst>
          </p:cNvPr>
          <p:cNvGrpSpPr/>
          <p:nvPr/>
        </p:nvGrpSpPr>
        <p:grpSpPr>
          <a:xfrm>
            <a:off x="7588632" y="3768934"/>
            <a:ext cx="2689785" cy="2503533"/>
            <a:chOff x="951390" y="520841"/>
            <a:chExt cx="2689785" cy="250353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EBB6F5D-6085-4BA6-BE49-DD40809A2D98}"/>
                </a:ext>
              </a:extLst>
            </p:cNvPr>
            <p:cNvSpPr txBox="1"/>
            <p:nvPr/>
          </p:nvSpPr>
          <p:spPr>
            <a:xfrm>
              <a:off x="1483901" y="520841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1       2       3       4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C85ECDA-5DCE-4CF2-8898-288DE366A919}"/>
                </a:ext>
              </a:extLst>
            </p:cNvPr>
            <p:cNvSpPr txBox="1"/>
            <p:nvPr/>
          </p:nvSpPr>
          <p:spPr>
            <a:xfrm>
              <a:off x="951390" y="993049"/>
              <a:ext cx="35362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	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46" name="Left Bracket 45">
              <a:extLst>
                <a:ext uri="{FF2B5EF4-FFF2-40B4-BE49-F238E27FC236}">
                  <a16:creationId xmlns:a16="http://schemas.microsoft.com/office/drawing/2014/main" id="{D2CA0BB4-F065-43B8-9D6E-D96B2B9D6CC3}"/>
                </a:ext>
              </a:extLst>
            </p:cNvPr>
            <p:cNvSpPr/>
            <p:nvPr/>
          </p:nvSpPr>
          <p:spPr>
            <a:xfrm>
              <a:off x="1464815" y="993049"/>
              <a:ext cx="142043" cy="203132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Right Bracket 46">
              <a:extLst>
                <a:ext uri="{FF2B5EF4-FFF2-40B4-BE49-F238E27FC236}">
                  <a16:creationId xmlns:a16="http://schemas.microsoft.com/office/drawing/2014/main" id="{BF4DB436-B62F-41C6-AA85-D1A012EEC2CD}"/>
                </a:ext>
              </a:extLst>
            </p:cNvPr>
            <p:cNvSpPr/>
            <p:nvPr/>
          </p:nvSpPr>
          <p:spPr>
            <a:xfrm>
              <a:off x="3499132" y="993048"/>
              <a:ext cx="142043" cy="2031325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D5EB388-E0C1-401C-A450-11833F3A48AC}"/>
                </a:ext>
              </a:extLst>
            </p:cNvPr>
            <p:cNvSpPr txBox="1"/>
            <p:nvPr/>
          </p:nvSpPr>
          <p:spPr>
            <a:xfrm>
              <a:off x="1474358" y="974042"/>
              <a:ext cx="2015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F75E302-900D-4B46-B02E-EB2076CAF005}"/>
                </a:ext>
              </a:extLst>
            </p:cNvPr>
            <p:cNvSpPr txBox="1"/>
            <p:nvPr/>
          </p:nvSpPr>
          <p:spPr>
            <a:xfrm>
              <a:off x="1464814" y="1504878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C46810D-BB04-4353-A580-26A4432E82CC}"/>
                </a:ext>
              </a:extLst>
            </p:cNvPr>
            <p:cNvSpPr txBox="1"/>
            <p:nvPr/>
          </p:nvSpPr>
          <p:spPr>
            <a:xfrm>
              <a:off x="1464813" y="2079960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 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∞</a:t>
              </a:r>
              <a:endPara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214284A-65D8-4487-B224-ECF44FA72466}"/>
                </a:ext>
              </a:extLst>
            </p:cNvPr>
            <p:cNvSpPr txBox="1"/>
            <p:nvPr/>
          </p:nvSpPr>
          <p:spPr>
            <a:xfrm>
              <a:off x="1483901" y="2650563"/>
              <a:ext cx="2015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r>
                <a:rPr lang="en-US" sz="180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∞       ∞      ∞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9E94D69-5BB1-43BD-85C1-1523FD929EA7}"/>
              </a:ext>
            </a:extLst>
          </p:cNvPr>
          <p:cNvSpPr txBox="1"/>
          <p:nvPr/>
        </p:nvSpPr>
        <p:spPr>
          <a:xfrm>
            <a:off x="8146877" y="6564268"/>
            <a:ext cx="243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C(4-2) =  6 + 0 + 0 = 6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6099C7-76D5-4050-A395-F2F4906C6538}"/>
              </a:ext>
            </a:extLst>
          </p:cNvPr>
          <p:cNvSpPr txBox="1"/>
          <p:nvPr/>
        </p:nvSpPr>
        <p:spPr>
          <a:xfrm>
            <a:off x="10484869" y="4206962"/>
            <a:ext cx="3536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	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0EA85F-3467-4E74-804A-385A90F4BF1E}"/>
              </a:ext>
            </a:extLst>
          </p:cNvPr>
          <p:cNvSpPr txBox="1"/>
          <p:nvPr/>
        </p:nvSpPr>
        <p:spPr>
          <a:xfrm>
            <a:off x="8111600" y="6253887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0       0       0       </a:t>
            </a:r>
            <a:r>
              <a:rPr lang="en-US" sz="1800" b="1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A42365A-065C-4C68-8D7C-50D5F9FEBF6A}"/>
              </a:ext>
            </a:extLst>
          </p:cNvPr>
          <p:cNvSpPr txBox="1"/>
          <p:nvPr/>
        </p:nvSpPr>
        <p:spPr>
          <a:xfrm>
            <a:off x="10472162" y="6244847"/>
            <a:ext cx="32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24910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7" grpId="0"/>
      <p:bldP spid="29" grpId="0"/>
      <p:bldP spid="39" grpId="0"/>
      <p:bldP spid="40" grpId="0"/>
      <p:bldP spid="41" grpId="0"/>
      <p:bldP spid="42" grpId="0"/>
      <p:bldP spid="53" grpId="0"/>
      <p:bldP spid="55" grpId="0"/>
      <p:bldP spid="57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7B4F5-694C-425D-8430-5EAA8B13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24B9-4D26-4A81-AC85-C43C5C4FA691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t>17</a:t>
            </a:fld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4054C1F-762D-4C32-B303-1110D8EB1BFD}"/>
              </a:ext>
            </a:extLst>
          </p:cNvPr>
          <p:cNvSpPr/>
          <p:nvPr/>
        </p:nvSpPr>
        <p:spPr>
          <a:xfrm>
            <a:off x="7152618" y="1582329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8985FE-A467-4E81-AE67-F4976CF0C815}"/>
              </a:ext>
            </a:extLst>
          </p:cNvPr>
          <p:cNvSpPr/>
          <p:nvPr/>
        </p:nvSpPr>
        <p:spPr>
          <a:xfrm>
            <a:off x="5122420" y="1630274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72C6FB-48E9-48BA-9417-32603BA5A9A0}"/>
              </a:ext>
            </a:extLst>
          </p:cNvPr>
          <p:cNvSpPr/>
          <p:nvPr/>
        </p:nvSpPr>
        <p:spPr>
          <a:xfrm>
            <a:off x="3160169" y="1269762"/>
            <a:ext cx="809625" cy="7286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BF0471-4930-4EF0-AC96-0B494096CC2B}"/>
              </a:ext>
            </a:extLst>
          </p:cNvPr>
          <p:cNvSpPr/>
          <p:nvPr/>
        </p:nvSpPr>
        <p:spPr>
          <a:xfrm>
            <a:off x="5378480" y="0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18A3CE-D087-4E33-A24A-018967086963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3851227" y="621953"/>
            <a:ext cx="1645820" cy="754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FD3E30-4564-4C56-9178-6B57B91CDC5A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 flipH="1">
            <a:off x="5527233" y="728663"/>
            <a:ext cx="256060" cy="9016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5E5968-C408-4D4F-B4CA-F624ED41885C}"/>
              </a:ext>
            </a:extLst>
          </p:cNvPr>
          <p:cNvCxnSpPr>
            <a:cxnSpLocks/>
            <a:stCxn id="8" idx="5"/>
            <a:endCxn id="5" idx="1"/>
          </p:cNvCxnSpPr>
          <p:nvPr/>
        </p:nvCxnSpPr>
        <p:spPr>
          <a:xfrm>
            <a:off x="6069538" y="621953"/>
            <a:ext cx="1201647" cy="10670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A11F6E-3DF8-484D-8B19-B207307C825E}"/>
              </a:ext>
            </a:extLst>
          </p:cNvPr>
          <p:cNvSpPr txBox="1"/>
          <p:nvPr/>
        </p:nvSpPr>
        <p:spPr>
          <a:xfrm>
            <a:off x="6436310" y="0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C(1) =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21644-5DE9-47EE-84AE-14A1E491485E}"/>
              </a:ext>
            </a:extLst>
          </p:cNvPr>
          <p:cNvSpPr txBox="1"/>
          <p:nvPr/>
        </p:nvSpPr>
        <p:spPr>
          <a:xfrm>
            <a:off x="2560412" y="908714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C(2) = 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3FF84-88E5-4940-95B7-A081FC27CB2D}"/>
              </a:ext>
            </a:extLst>
          </p:cNvPr>
          <p:cNvSpPr txBox="1"/>
          <p:nvPr/>
        </p:nvSpPr>
        <p:spPr>
          <a:xfrm>
            <a:off x="4581947" y="1260942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C(3) =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D0EEE2-222A-4299-8BD7-0ED8B83D7CC8}"/>
              </a:ext>
            </a:extLst>
          </p:cNvPr>
          <p:cNvSpPr txBox="1"/>
          <p:nvPr/>
        </p:nvSpPr>
        <p:spPr>
          <a:xfrm>
            <a:off x="7254404" y="1241564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C(4) = 6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BFE8ED-A96E-48EB-A831-862FC7D1EBC9}"/>
              </a:ext>
            </a:extLst>
          </p:cNvPr>
          <p:cNvCxnSpPr>
            <a:cxnSpLocks/>
            <a:stCxn id="5" idx="3"/>
            <a:endCxn id="18" idx="0"/>
          </p:cNvCxnSpPr>
          <p:nvPr/>
        </p:nvCxnSpPr>
        <p:spPr>
          <a:xfrm flipH="1">
            <a:off x="6963466" y="2204282"/>
            <a:ext cx="307719" cy="1083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ED48D1-B533-48B7-8D9E-2FC98777C955}"/>
              </a:ext>
            </a:extLst>
          </p:cNvPr>
          <p:cNvCxnSpPr>
            <a:cxnSpLocks/>
            <a:stCxn id="5" idx="5"/>
            <a:endCxn id="19" idx="0"/>
          </p:cNvCxnSpPr>
          <p:nvPr/>
        </p:nvCxnSpPr>
        <p:spPr>
          <a:xfrm>
            <a:off x="7843676" y="2204282"/>
            <a:ext cx="874000" cy="10562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3478197D-794B-4DFC-BD8D-7760D34C2B9E}"/>
              </a:ext>
            </a:extLst>
          </p:cNvPr>
          <p:cNvSpPr/>
          <p:nvPr/>
        </p:nvSpPr>
        <p:spPr>
          <a:xfrm>
            <a:off x="6558653" y="3287839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DE42DE-CDAF-425A-AEA6-9CC11C5FCFF2}"/>
              </a:ext>
            </a:extLst>
          </p:cNvPr>
          <p:cNvSpPr/>
          <p:nvPr/>
        </p:nvSpPr>
        <p:spPr>
          <a:xfrm>
            <a:off x="8312863" y="3260548"/>
            <a:ext cx="809625" cy="7286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65268F-7B82-40AC-8669-97BDE8310ED1}"/>
              </a:ext>
            </a:extLst>
          </p:cNvPr>
          <p:cNvCxnSpPr>
            <a:cxnSpLocks/>
          </p:cNvCxnSpPr>
          <p:nvPr/>
        </p:nvCxnSpPr>
        <p:spPr>
          <a:xfrm flipH="1">
            <a:off x="3959810" y="2204282"/>
            <a:ext cx="1226141" cy="10562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B65733-DC39-4D3C-9BAF-260A9D63B6E9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613064" y="2358937"/>
            <a:ext cx="200414" cy="9016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2205D99-AD9D-4BFC-8213-D72CA0D5ACD6}"/>
              </a:ext>
            </a:extLst>
          </p:cNvPr>
          <p:cNvSpPr/>
          <p:nvPr/>
        </p:nvSpPr>
        <p:spPr>
          <a:xfrm>
            <a:off x="3420712" y="3259138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5D2CD53-7247-4D40-B04B-C2F3CD266F93}"/>
              </a:ext>
            </a:extLst>
          </p:cNvPr>
          <p:cNvSpPr/>
          <p:nvPr/>
        </p:nvSpPr>
        <p:spPr>
          <a:xfrm>
            <a:off x="5408665" y="3260548"/>
            <a:ext cx="809625" cy="7286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4161CC-0557-4932-9414-62B5BCB71DCC}"/>
              </a:ext>
            </a:extLst>
          </p:cNvPr>
          <p:cNvSpPr txBox="1"/>
          <p:nvPr/>
        </p:nvSpPr>
        <p:spPr>
          <a:xfrm>
            <a:off x="3156339" y="2538759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C(3-2) =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881AC0-E674-4156-9938-F04E6F30C560}"/>
              </a:ext>
            </a:extLst>
          </p:cNvPr>
          <p:cNvSpPr txBox="1"/>
          <p:nvPr/>
        </p:nvSpPr>
        <p:spPr>
          <a:xfrm>
            <a:off x="4565611" y="2918507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C(3-4) = 11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5BAF91-B282-4141-8F64-05920B2FB924}"/>
              </a:ext>
            </a:extLst>
          </p:cNvPr>
          <p:cNvSpPr txBox="1"/>
          <p:nvPr/>
        </p:nvSpPr>
        <p:spPr>
          <a:xfrm rot="20207171">
            <a:off x="6052397" y="2567995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C(4-2) = 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09EF9D-BF71-4EB2-A6FE-D197B549B5E8}"/>
              </a:ext>
            </a:extLst>
          </p:cNvPr>
          <p:cNvSpPr txBox="1"/>
          <p:nvPr/>
        </p:nvSpPr>
        <p:spPr>
          <a:xfrm>
            <a:off x="8289768" y="2461071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C(4-3) = 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B5EE49-9FB9-4210-9C58-0E7AE98860B7}"/>
              </a:ext>
            </a:extLst>
          </p:cNvPr>
          <p:cNvSpPr/>
          <p:nvPr/>
        </p:nvSpPr>
        <p:spPr>
          <a:xfrm>
            <a:off x="3407786" y="4521261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1928368-C795-4EA9-9220-152444FB331E}"/>
              </a:ext>
            </a:extLst>
          </p:cNvPr>
          <p:cNvSpPr/>
          <p:nvPr/>
        </p:nvSpPr>
        <p:spPr>
          <a:xfrm>
            <a:off x="6461560" y="4454930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03E4C1-8199-498B-ABBE-53C03EC9E2EC}"/>
              </a:ext>
            </a:extLst>
          </p:cNvPr>
          <p:cNvCxnSpPr>
            <a:cxnSpLocks/>
            <a:stCxn id="22" idx="4"/>
            <a:endCxn id="28" idx="0"/>
          </p:cNvCxnSpPr>
          <p:nvPr/>
        </p:nvCxnSpPr>
        <p:spPr>
          <a:xfrm flipH="1">
            <a:off x="3812599" y="3987801"/>
            <a:ext cx="12926" cy="5334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9A9624-243E-439F-A8C0-3EFF43071CA0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6866373" y="3993668"/>
            <a:ext cx="67712" cy="461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5EED8B9-D3F3-4A37-AF71-CD6B1F42D92F}"/>
              </a:ext>
            </a:extLst>
          </p:cNvPr>
          <p:cNvSpPr/>
          <p:nvPr/>
        </p:nvSpPr>
        <p:spPr>
          <a:xfrm>
            <a:off x="3381840" y="5723037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28CF474-DDD1-48CD-A377-FF3619998055}"/>
              </a:ext>
            </a:extLst>
          </p:cNvPr>
          <p:cNvSpPr/>
          <p:nvPr/>
        </p:nvSpPr>
        <p:spPr>
          <a:xfrm>
            <a:off x="6525160" y="5723036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EA6935F-9459-4FD5-B86F-952DF5904C1F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3786653" y="5251935"/>
            <a:ext cx="10160" cy="4711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78FF4DE-8472-4292-B620-35C44429F6A2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6913155" y="5189576"/>
            <a:ext cx="16818" cy="5334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95039ED-438B-43C2-8535-599C0F86D90B}"/>
              </a:ext>
            </a:extLst>
          </p:cNvPr>
          <p:cNvSpPr txBox="1"/>
          <p:nvPr/>
        </p:nvSpPr>
        <p:spPr>
          <a:xfrm>
            <a:off x="2266667" y="4319999"/>
            <a:ext cx="15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C(3-2-4) = 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B63DCD-46E1-481F-A82C-F5DAED952CF1}"/>
              </a:ext>
            </a:extLst>
          </p:cNvPr>
          <p:cNvSpPr txBox="1"/>
          <p:nvPr/>
        </p:nvSpPr>
        <p:spPr>
          <a:xfrm>
            <a:off x="7271185" y="4555945"/>
            <a:ext cx="15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C(4-2-3) = 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2EFB75-19D7-4967-9611-351B475F35F1}"/>
              </a:ext>
            </a:extLst>
          </p:cNvPr>
          <p:cNvSpPr txBox="1"/>
          <p:nvPr/>
        </p:nvSpPr>
        <p:spPr>
          <a:xfrm>
            <a:off x="1822983" y="5765343"/>
            <a:ext cx="15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C(3-2-4-1) = 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663DCE2-0BF7-422A-951A-075F7DF135E6}"/>
              </a:ext>
            </a:extLst>
          </p:cNvPr>
          <p:cNvSpPr txBox="1"/>
          <p:nvPr/>
        </p:nvSpPr>
        <p:spPr>
          <a:xfrm>
            <a:off x="7334785" y="5781074"/>
            <a:ext cx="15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C(4-2-3-1) = 6</a:t>
            </a:r>
          </a:p>
        </p:txBody>
      </p:sp>
    </p:spTree>
    <p:extLst>
      <p:ext uri="{BB962C8B-B14F-4D97-AF65-F5344CB8AC3E}">
        <p14:creationId xmlns:p14="http://schemas.microsoft.com/office/powerpoint/2010/main" val="403079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B6D9334E-87BA-4FBD-B881-B818498A2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7" t="317" r="15083" b="-317"/>
          <a:stretch/>
        </p:blipFill>
        <p:spPr>
          <a:xfrm>
            <a:off x="7133817" y="0"/>
            <a:ext cx="7692526" cy="6858000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1253218" y="372976"/>
            <a:ext cx="4369947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000"/>
              </a:lnSpc>
            </a:pPr>
            <a:r>
              <a:rPr lang="en-US" sz="40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Mã</a:t>
            </a:r>
            <a:r>
              <a:rPr lang="en-US" sz="40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giả</a:t>
            </a:r>
            <a:endParaRPr lang="en-US" sz="40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589190" y="1571337"/>
            <a:ext cx="6544627" cy="422631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300"/>
              </a:spcBef>
            </a:pPr>
            <a:r>
              <a:rPr lang="vi-VN" sz="200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Try (i)</a:t>
            </a:r>
          </a:p>
          <a:p>
            <a:pPr algn="just">
              <a:spcBef>
                <a:spcPts val="300"/>
              </a:spcBef>
            </a:pPr>
            <a:r>
              <a:rPr lang="vi-VN" sz="200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for (j = 1 -&gt; n):</a:t>
            </a:r>
          </a:p>
          <a:p>
            <a:pPr algn="just">
              <a:spcBef>
                <a:spcPts val="300"/>
              </a:spcBef>
            </a:pPr>
            <a:r>
              <a:rPr lang="vi-VN" sz="200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if (Chấp nhận được):</a:t>
            </a:r>
          </a:p>
          <a:p>
            <a:pPr algn="just">
              <a:spcBef>
                <a:spcPts val="300"/>
              </a:spcBef>
            </a:pPr>
            <a:r>
              <a:rPr lang="vi-VN" sz="200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	Xác định xi theo j;</a:t>
            </a:r>
          </a:p>
          <a:p>
            <a:pPr algn="just">
              <a:spcBef>
                <a:spcPts val="300"/>
              </a:spcBef>
            </a:pPr>
            <a:r>
              <a:rPr lang="vi-VN" sz="200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	Ghi nhận trạng thái mới;</a:t>
            </a:r>
          </a:p>
          <a:p>
            <a:pPr algn="just">
              <a:spcBef>
                <a:spcPts val="300"/>
              </a:spcBef>
            </a:pPr>
            <a:r>
              <a:rPr lang="vi-VN" sz="200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	if (i == n)</a:t>
            </a:r>
          </a:p>
          <a:p>
            <a:pPr algn="just">
              <a:spcBef>
                <a:spcPts val="300"/>
              </a:spcBef>
            </a:pPr>
            <a:r>
              <a:rPr lang="vi-VN" sz="200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		Cập nhật lời giải (phương án) tối ưu;</a:t>
            </a:r>
          </a:p>
          <a:p>
            <a:pPr algn="just">
              <a:spcBef>
                <a:spcPts val="300"/>
              </a:spcBef>
            </a:pPr>
            <a:r>
              <a:rPr lang="vi-VN" sz="200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	else:</a:t>
            </a:r>
          </a:p>
          <a:p>
            <a:pPr algn="just">
              <a:spcBef>
                <a:spcPts val="300"/>
              </a:spcBef>
            </a:pPr>
            <a:r>
              <a:rPr lang="vi-VN" sz="200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		Xác định cận g (x1,…,xi)</a:t>
            </a:r>
          </a:p>
          <a:p>
            <a:pPr algn="just">
              <a:spcBef>
                <a:spcPts val="300"/>
              </a:spcBef>
            </a:pPr>
            <a:r>
              <a:rPr lang="vi-VN" sz="200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		if g (x1,…,xi) ≤ f*</a:t>
            </a:r>
          </a:p>
          <a:p>
            <a:pPr algn="just">
              <a:spcBef>
                <a:spcPts val="300"/>
              </a:spcBef>
            </a:pPr>
            <a:r>
              <a:rPr lang="vi-VN" sz="200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			Try (i+1);</a:t>
            </a:r>
          </a:p>
          <a:p>
            <a:pPr algn="just">
              <a:spcBef>
                <a:spcPts val="300"/>
              </a:spcBef>
            </a:pPr>
            <a:r>
              <a:rPr lang="vi-VN" sz="200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	//Trả bài toán về trạng thái cũ</a:t>
            </a:r>
            <a:endParaRPr lang="vi-VN" sz="2000" dirty="0">
              <a:solidFill>
                <a:schemeClr val="tx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45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2103205" y="1590765"/>
            <a:ext cx="3473992" cy="34739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43161" y="2374188"/>
            <a:ext cx="6093175" cy="1723549"/>
          </a:xfrm>
          <a:prstGeom prst="rect">
            <a:avLst/>
          </a:prstGeom>
          <a:noFill/>
        </p:spPr>
        <p:txBody>
          <a:bodyPr wrap="square" tIns="137160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dirty="0" err="1">
                <a:solidFill>
                  <a:schemeClr val="bg1"/>
                </a:solidFill>
                <a:latin typeface="League Spartan" charset="0"/>
                <a:ea typeface="League Spartan" charset="0"/>
                <a:cs typeface="League Spartan" charset="0"/>
              </a:rPr>
              <a:t>Đặc</a:t>
            </a:r>
            <a:r>
              <a:rPr lang="en-US" sz="5000" dirty="0">
                <a:solidFill>
                  <a:schemeClr val="bg1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League Spartan" charset="0"/>
                <a:ea typeface="League Spartan" charset="0"/>
                <a:cs typeface="League Spartan" charset="0"/>
              </a:rPr>
              <a:t>trưng</a:t>
            </a:r>
            <a:r>
              <a:rPr lang="en-US" sz="5000" dirty="0">
                <a:solidFill>
                  <a:schemeClr val="bg1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5000" dirty="0" err="1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quan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5000" dirty="0" err="1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trọng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League Spartan" charset="0"/>
                <a:ea typeface="League Spartan" charset="0"/>
                <a:cs typeface="League Spartan" charset="0"/>
              </a:rPr>
              <a:t>nhất</a:t>
            </a:r>
            <a:r>
              <a:rPr lang="en-US" sz="5000" dirty="0">
                <a:solidFill>
                  <a:schemeClr val="bg1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League Spartan" charset="0"/>
                <a:ea typeface="League Spartan" charset="0"/>
                <a:cs typeface="League Spartan" charset="0"/>
              </a:rPr>
              <a:t>của</a:t>
            </a:r>
            <a:r>
              <a:rPr lang="en-US" sz="5000" dirty="0">
                <a:solidFill>
                  <a:schemeClr val="bg1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B&amp;B </a:t>
            </a:r>
            <a:r>
              <a:rPr lang="en-US" sz="5000" dirty="0" err="1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là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5000" dirty="0" err="1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gì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6076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4247842" y="278089"/>
            <a:ext cx="3696315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000"/>
              </a:lnSpc>
            </a:pPr>
            <a:r>
              <a:rPr lang="vi-VN" sz="40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Thành viên</a:t>
            </a:r>
            <a:endParaRPr lang="en-US" sz="40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40" name="Freeform 39"/>
          <p:cNvSpPr>
            <a:spLocks noChangeArrowheads="1"/>
          </p:cNvSpPr>
          <p:nvPr/>
        </p:nvSpPr>
        <p:spPr bwMode="auto">
          <a:xfrm rot="7553281">
            <a:off x="8307194" y="1721630"/>
            <a:ext cx="2336325" cy="2263546"/>
          </a:xfrm>
          <a:custGeom>
            <a:avLst/>
            <a:gdLst>
              <a:gd name="T0" fmla="*/ 5389 w 9769"/>
              <a:gd name="T1" fmla="*/ 0 h 9464"/>
              <a:gd name="T2" fmla="*/ 5389 w 9769"/>
              <a:gd name="T3" fmla="*/ 0 h 9464"/>
              <a:gd name="T4" fmla="*/ 2101 w 9769"/>
              <a:gd name="T5" fmla="*/ 449 h 9464"/>
              <a:gd name="T6" fmla="*/ 353 w 9769"/>
              <a:gd name="T7" fmla="*/ 1475 h 9464"/>
              <a:gd name="T8" fmla="*/ 417 w 9769"/>
              <a:gd name="T9" fmla="*/ 3592 h 9464"/>
              <a:gd name="T10" fmla="*/ 4042 w 9769"/>
              <a:gd name="T11" fmla="*/ 8869 h 9464"/>
              <a:gd name="T12" fmla="*/ 5261 w 9769"/>
              <a:gd name="T13" fmla="*/ 9463 h 9464"/>
              <a:gd name="T14" fmla="*/ 5373 w 9769"/>
              <a:gd name="T15" fmla="*/ 9447 h 9464"/>
              <a:gd name="T16" fmla="*/ 6528 w 9769"/>
              <a:gd name="T17" fmla="*/ 8629 h 9464"/>
              <a:gd name="T18" fmla="*/ 9206 w 9769"/>
              <a:gd name="T19" fmla="*/ 4186 h 9464"/>
              <a:gd name="T20" fmla="*/ 9575 w 9769"/>
              <a:gd name="T21" fmla="*/ 2085 h 9464"/>
              <a:gd name="T22" fmla="*/ 8436 w 9769"/>
              <a:gd name="T23" fmla="*/ 690 h 9464"/>
              <a:gd name="T24" fmla="*/ 5389 w 9769"/>
              <a:gd name="T25" fmla="*/ 0 h 9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769" h="9464">
                <a:moveTo>
                  <a:pt x="5389" y="0"/>
                </a:moveTo>
                <a:lnTo>
                  <a:pt x="5389" y="0"/>
                </a:lnTo>
                <a:cubicBezTo>
                  <a:pt x="4251" y="0"/>
                  <a:pt x="3096" y="192"/>
                  <a:pt x="2101" y="449"/>
                </a:cubicBezTo>
                <a:cubicBezTo>
                  <a:pt x="1428" y="610"/>
                  <a:pt x="706" y="866"/>
                  <a:pt x="353" y="1475"/>
                </a:cubicBezTo>
                <a:cubicBezTo>
                  <a:pt x="0" y="2101"/>
                  <a:pt x="177" y="2903"/>
                  <a:pt x="417" y="3592"/>
                </a:cubicBezTo>
                <a:cubicBezTo>
                  <a:pt x="1139" y="5613"/>
                  <a:pt x="2406" y="7458"/>
                  <a:pt x="4042" y="8869"/>
                </a:cubicBezTo>
                <a:cubicBezTo>
                  <a:pt x="4395" y="9158"/>
                  <a:pt x="4812" y="9463"/>
                  <a:pt x="5261" y="9463"/>
                </a:cubicBezTo>
                <a:cubicBezTo>
                  <a:pt x="5293" y="9463"/>
                  <a:pt x="5325" y="9463"/>
                  <a:pt x="5373" y="9447"/>
                </a:cubicBezTo>
                <a:cubicBezTo>
                  <a:pt x="5854" y="9398"/>
                  <a:pt x="6223" y="8998"/>
                  <a:pt x="6528" y="8629"/>
                </a:cubicBezTo>
                <a:cubicBezTo>
                  <a:pt x="7618" y="7265"/>
                  <a:pt x="8516" y="5774"/>
                  <a:pt x="9206" y="4186"/>
                </a:cubicBezTo>
                <a:cubicBezTo>
                  <a:pt x="9511" y="3528"/>
                  <a:pt x="9768" y="2791"/>
                  <a:pt x="9575" y="2085"/>
                </a:cubicBezTo>
                <a:cubicBezTo>
                  <a:pt x="9430" y="1492"/>
                  <a:pt x="8965" y="995"/>
                  <a:pt x="8436" y="690"/>
                </a:cubicBezTo>
                <a:cubicBezTo>
                  <a:pt x="7538" y="177"/>
                  <a:pt x="6479" y="0"/>
                  <a:pt x="5389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599" dirty="0">
              <a:latin typeface="Open Sans Regular" charset="0"/>
            </a:endParaRPr>
          </a:p>
        </p:txBody>
      </p:sp>
      <p:sp>
        <p:nvSpPr>
          <p:cNvPr id="43" name="Freeform 42"/>
          <p:cNvSpPr>
            <a:spLocks noChangeArrowheads="1"/>
          </p:cNvSpPr>
          <p:nvPr/>
        </p:nvSpPr>
        <p:spPr bwMode="auto">
          <a:xfrm rot="7553281">
            <a:off x="1385566" y="1721630"/>
            <a:ext cx="2336325" cy="2263546"/>
          </a:xfrm>
          <a:custGeom>
            <a:avLst/>
            <a:gdLst>
              <a:gd name="T0" fmla="*/ 5389 w 9769"/>
              <a:gd name="T1" fmla="*/ 0 h 9464"/>
              <a:gd name="T2" fmla="*/ 5389 w 9769"/>
              <a:gd name="T3" fmla="*/ 0 h 9464"/>
              <a:gd name="T4" fmla="*/ 2101 w 9769"/>
              <a:gd name="T5" fmla="*/ 449 h 9464"/>
              <a:gd name="T6" fmla="*/ 353 w 9769"/>
              <a:gd name="T7" fmla="*/ 1475 h 9464"/>
              <a:gd name="T8" fmla="*/ 417 w 9769"/>
              <a:gd name="T9" fmla="*/ 3592 h 9464"/>
              <a:gd name="T10" fmla="*/ 4042 w 9769"/>
              <a:gd name="T11" fmla="*/ 8869 h 9464"/>
              <a:gd name="T12" fmla="*/ 5261 w 9769"/>
              <a:gd name="T13" fmla="*/ 9463 h 9464"/>
              <a:gd name="T14" fmla="*/ 5373 w 9769"/>
              <a:gd name="T15" fmla="*/ 9447 h 9464"/>
              <a:gd name="T16" fmla="*/ 6528 w 9769"/>
              <a:gd name="T17" fmla="*/ 8629 h 9464"/>
              <a:gd name="T18" fmla="*/ 9206 w 9769"/>
              <a:gd name="T19" fmla="*/ 4186 h 9464"/>
              <a:gd name="T20" fmla="*/ 9575 w 9769"/>
              <a:gd name="T21" fmla="*/ 2085 h 9464"/>
              <a:gd name="T22" fmla="*/ 8436 w 9769"/>
              <a:gd name="T23" fmla="*/ 690 h 9464"/>
              <a:gd name="T24" fmla="*/ 5389 w 9769"/>
              <a:gd name="T25" fmla="*/ 0 h 9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769" h="9464">
                <a:moveTo>
                  <a:pt x="5389" y="0"/>
                </a:moveTo>
                <a:lnTo>
                  <a:pt x="5389" y="0"/>
                </a:lnTo>
                <a:cubicBezTo>
                  <a:pt x="4251" y="0"/>
                  <a:pt x="3096" y="192"/>
                  <a:pt x="2101" y="449"/>
                </a:cubicBezTo>
                <a:cubicBezTo>
                  <a:pt x="1428" y="610"/>
                  <a:pt x="706" y="866"/>
                  <a:pt x="353" y="1475"/>
                </a:cubicBezTo>
                <a:cubicBezTo>
                  <a:pt x="0" y="2101"/>
                  <a:pt x="177" y="2903"/>
                  <a:pt x="417" y="3592"/>
                </a:cubicBezTo>
                <a:cubicBezTo>
                  <a:pt x="1139" y="5613"/>
                  <a:pt x="2406" y="7458"/>
                  <a:pt x="4042" y="8869"/>
                </a:cubicBezTo>
                <a:cubicBezTo>
                  <a:pt x="4395" y="9158"/>
                  <a:pt x="4812" y="9463"/>
                  <a:pt x="5261" y="9463"/>
                </a:cubicBezTo>
                <a:cubicBezTo>
                  <a:pt x="5293" y="9463"/>
                  <a:pt x="5325" y="9463"/>
                  <a:pt x="5373" y="9447"/>
                </a:cubicBezTo>
                <a:cubicBezTo>
                  <a:pt x="5854" y="9398"/>
                  <a:pt x="6223" y="8998"/>
                  <a:pt x="6528" y="8629"/>
                </a:cubicBezTo>
                <a:cubicBezTo>
                  <a:pt x="7618" y="7265"/>
                  <a:pt x="8516" y="5774"/>
                  <a:pt x="9206" y="4186"/>
                </a:cubicBezTo>
                <a:cubicBezTo>
                  <a:pt x="9511" y="3528"/>
                  <a:pt x="9768" y="2791"/>
                  <a:pt x="9575" y="2085"/>
                </a:cubicBezTo>
                <a:cubicBezTo>
                  <a:pt x="9430" y="1492"/>
                  <a:pt x="8965" y="995"/>
                  <a:pt x="8436" y="690"/>
                </a:cubicBezTo>
                <a:cubicBezTo>
                  <a:pt x="7538" y="177"/>
                  <a:pt x="6479" y="0"/>
                  <a:pt x="5389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599" dirty="0">
              <a:latin typeface="Open Sans Regular" charset="0"/>
            </a:endParaRPr>
          </a:p>
        </p:txBody>
      </p:sp>
      <p:sp>
        <p:nvSpPr>
          <p:cNvPr id="46" name="Freeform 45"/>
          <p:cNvSpPr>
            <a:spLocks noChangeArrowheads="1"/>
          </p:cNvSpPr>
          <p:nvPr/>
        </p:nvSpPr>
        <p:spPr bwMode="auto">
          <a:xfrm rot="7553281">
            <a:off x="4846380" y="1721630"/>
            <a:ext cx="2336325" cy="2263546"/>
          </a:xfrm>
          <a:custGeom>
            <a:avLst/>
            <a:gdLst>
              <a:gd name="T0" fmla="*/ 5389 w 9769"/>
              <a:gd name="T1" fmla="*/ 0 h 9464"/>
              <a:gd name="T2" fmla="*/ 5389 w 9769"/>
              <a:gd name="T3" fmla="*/ 0 h 9464"/>
              <a:gd name="T4" fmla="*/ 2101 w 9769"/>
              <a:gd name="T5" fmla="*/ 449 h 9464"/>
              <a:gd name="T6" fmla="*/ 353 w 9769"/>
              <a:gd name="T7" fmla="*/ 1475 h 9464"/>
              <a:gd name="T8" fmla="*/ 417 w 9769"/>
              <a:gd name="T9" fmla="*/ 3592 h 9464"/>
              <a:gd name="T10" fmla="*/ 4042 w 9769"/>
              <a:gd name="T11" fmla="*/ 8869 h 9464"/>
              <a:gd name="T12" fmla="*/ 5261 w 9769"/>
              <a:gd name="T13" fmla="*/ 9463 h 9464"/>
              <a:gd name="T14" fmla="*/ 5373 w 9769"/>
              <a:gd name="T15" fmla="*/ 9447 h 9464"/>
              <a:gd name="T16" fmla="*/ 6528 w 9769"/>
              <a:gd name="T17" fmla="*/ 8629 h 9464"/>
              <a:gd name="T18" fmla="*/ 9206 w 9769"/>
              <a:gd name="T19" fmla="*/ 4186 h 9464"/>
              <a:gd name="T20" fmla="*/ 9575 w 9769"/>
              <a:gd name="T21" fmla="*/ 2085 h 9464"/>
              <a:gd name="T22" fmla="*/ 8436 w 9769"/>
              <a:gd name="T23" fmla="*/ 690 h 9464"/>
              <a:gd name="T24" fmla="*/ 5389 w 9769"/>
              <a:gd name="T25" fmla="*/ 0 h 9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769" h="9464">
                <a:moveTo>
                  <a:pt x="5389" y="0"/>
                </a:moveTo>
                <a:lnTo>
                  <a:pt x="5389" y="0"/>
                </a:lnTo>
                <a:cubicBezTo>
                  <a:pt x="4251" y="0"/>
                  <a:pt x="3096" y="192"/>
                  <a:pt x="2101" y="449"/>
                </a:cubicBezTo>
                <a:cubicBezTo>
                  <a:pt x="1428" y="610"/>
                  <a:pt x="706" y="866"/>
                  <a:pt x="353" y="1475"/>
                </a:cubicBezTo>
                <a:cubicBezTo>
                  <a:pt x="0" y="2101"/>
                  <a:pt x="177" y="2903"/>
                  <a:pt x="417" y="3592"/>
                </a:cubicBezTo>
                <a:cubicBezTo>
                  <a:pt x="1139" y="5613"/>
                  <a:pt x="2406" y="7458"/>
                  <a:pt x="4042" y="8869"/>
                </a:cubicBezTo>
                <a:cubicBezTo>
                  <a:pt x="4395" y="9158"/>
                  <a:pt x="4812" y="9463"/>
                  <a:pt x="5261" y="9463"/>
                </a:cubicBezTo>
                <a:cubicBezTo>
                  <a:pt x="5293" y="9463"/>
                  <a:pt x="5325" y="9463"/>
                  <a:pt x="5373" y="9447"/>
                </a:cubicBezTo>
                <a:cubicBezTo>
                  <a:pt x="5854" y="9398"/>
                  <a:pt x="6223" y="8998"/>
                  <a:pt x="6528" y="8629"/>
                </a:cubicBezTo>
                <a:cubicBezTo>
                  <a:pt x="7618" y="7265"/>
                  <a:pt x="8516" y="5774"/>
                  <a:pt x="9206" y="4186"/>
                </a:cubicBezTo>
                <a:cubicBezTo>
                  <a:pt x="9511" y="3528"/>
                  <a:pt x="9768" y="2791"/>
                  <a:pt x="9575" y="2085"/>
                </a:cubicBezTo>
                <a:cubicBezTo>
                  <a:pt x="9430" y="1492"/>
                  <a:pt x="8965" y="995"/>
                  <a:pt x="8436" y="690"/>
                </a:cubicBezTo>
                <a:cubicBezTo>
                  <a:pt x="7538" y="177"/>
                  <a:pt x="6479" y="0"/>
                  <a:pt x="5389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599" dirty="0">
              <a:latin typeface="Open Sans Regular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472685" y="2141034"/>
            <a:ext cx="490654" cy="49065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604903" y="2278422"/>
            <a:ext cx="223780" cy="2308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3</a:t>
            </a:r>
          </a:p>
        </p:txBody>
      </p:sp>
      <p:sp>
        <p:nvSpPr>
          <p:cNvPr id="72" name="Oval 71"/>
          <p:cNvSpPr/>
          <p:nvPr/>
        </p:nvSpPr>
        <p:spPr>
          <a:xfrm>
            <a:off x="3468377" y="2141034"/>
            <a:ext cx="490654" cy="4906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600596" y="2278422"/>
            <a:ext cx="223779" cy="2308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1</a:t>
            </a:r>
          </a:p>
        </p:txBody>
      </p:sp>
      <p:sp>
        <p:nvSpPr>
          <p:cNvPr id="74" name="Oval 73"/>
          <p:cNvSpPr/>
          <p:nvPr/>
        </p:nvSpPr>
        <p:spPr>
          <a:xfrm>
            <a:off x="7004756" y="2141034"/>
            <a:ext cx="490654" cy="490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136975" y="2278422"/>
            <a:ext cx="223779" cy="2308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163379" y="4397417"/>
            <a:ext cx="2875501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2400" b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Lê Trần Trọng Khiêm</a:t>
            </a:r>
            <a:endParaRPr lang="en-US" sz="24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77" name="Subtitle 2"/>
          <p:cNvSpPr txBox="1">
            <a:spLocks/>
          </p:cNvSpPr>
          <p:nvPr/>
        </p:nvSpPr>
        <p:spPr>
          <a:xfrm>
            <a:off x="8255141" y="4856172"/>
            <a:ext cx="2418130" cy="37398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150"/>
              </a:lnSpc>
            </a:pPr>
            <a:r>
              <a:rPr lang="en-US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19521689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308629" y="4397417"/>
            <a:ext cx="243184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Võ Nhật Thanh</a:t>
            </a:r>
            <a:endParaRPr lang="en-US" sz="24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79" name="Subtitle 2"/>
          <p:cNvSpPr txBox="1">
            <a:spLocks/>
          </p:cNvSpPr>
          <p:nvPr/>
        </p:nvSpPr>
        <p:spPr>
          <a:xfrm>
            <a:off x="1344663" y="4859082"/>
            <a:ext cx="2418130" cy="37398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150"/>
              </a:lnSpc>
            </a:pPr>
            <a:r>
              <a:rPr lang="vi-VN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19522245</a:t>
            </a: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907653" y="4397417"/>
            <a:ext cx="220262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Trần Trung Tín</a:t>
            </a:r>
            <a:endParaRPr lang="en-US" sz="24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83" name="Subtitle 2"/>
          <p:cNvSpPr txBox="1">
            <a:spLocks/>
          </p:cNvSpPr>
          <p:nvPr/>
        </p:nvSpPr>
        <p:spPr>
          <a:xfrm>
            <a:off x="4799902" y="4856173"/>
            <a:ext cx="2418130" cy="37398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150"/>
              </a:lnSpc>
            </a:pPr>
            <a:r>
              <a:rPr lang="vi-VN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19522351</a:t>
            </a: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Picture Placeholder 5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D0B511E7-F540-491B-8AA9-D1737F36ED7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4" b="15404"/>
          <a:stretch>
            <a:fillRect/>
          </a:stretch>
        </p:blipFill>
        <p:spPr/>
      </p:pic>
      <p:pic>
        <p:nvPicPr>
          <p:cNvPr id="8" name="Picture Placeholder 7" descr="A picture containing person&#10;&#10;Description automatically generated">
            <a:extLst>
              <a:ext uri="{FF2B5EF4-FFF2-40B4-BE49-F238E27FC236}">
                <a16:creationId xmlns:a16="http://schemas.microsoft.com/office/drawing/2014/main" id="{67FCEA10-435A-44CC-AC53-13A92785C8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8" r="7548"/>
          <a:stretch>
            <a:fillRect/>
          </a:stretch>
        </p:blipFill>
        <p:spPr/>
      </p:pic>
      <p:pic>
        <p:nvPicPr>
          <p:cNvPr id="10" name="Picture Placeholder 9" descr="A selfie of two women&#10;&#10;Description automatically generated with medium confidence">
            <a:extLst>
              <a:ext uri="{FF2B5EF4-FFF2-40B4-BE49-F238E27FC236}">
                <a16:creationId xmlns:a16="http://schemas.microsoft.com/office/drawing/2014/main" id="{1011DDDC-23F4-4140-810B-100B4E199E4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7" b="43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428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2103205" y="1590765"/>
            <a:ext cx="3473992" cy="34739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85692" y="2352923"/>
            <a:ext cx="6093175" cy="1723549"/>
          </a:xfrm>
          <a:prstGeom prst="rect">
            <a:avLst/>
          </a:prstGeom>
          <a:noFill/>
        </p:spPr>
        <p:txBody>
          <a:bodyPr wrap="square" tIns="137160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dirty="0" err="1">
                <a:solidFill>
                  <a:schemeClr val="bg1"/>
                </a:solidFill>
                <a:latin typeface="League Spartan" charset="0"/>
                <a:ea typeface="League Spartan" charset="0"/>
                <a:cs typeface="League Spartan" charset="0"/>
              </a:rPr>
              <a:t>Giống</a:t>
            </a:r>
            <a:r>
              <a:rPr lang="en-US" sz="5000" dirty="0">
                <a:solidFill>
                  <a:schemeClr val="bg1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League Spartan" charset="0"/>
                <a:ea typeface="League Spartan" charset="0"/>
                <a:cs typeface="League Spartan" charset="0"/>
              </a:rPr>
              <a:t>và</a:t>
            </a:r>
            <a:r>
              <a:rPr lang="en-US" sz="5000" dirty="0">
                <a:solidFill>
                  <a:schemeClr val="bg1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5000" dirty="0" err="1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khác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5000" dirty="0" err="1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nhau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League Spartan" charset="0"/>
                <a:ea typeface="League Spartan" charset="0"/>
                <a:cs typeface="League Spartan" charset="0"/>
              </a:rPr>
              <a:t>giữa</a:t>
            </a:r>
            <a:r>
              <a:rPr lang="en-US" sz="5000" dirty="0">
                <a:solidFill>
                  <a:schemeClr val="bg1"/>
                </a:solidFill>
                <a:latin typeface="League Spartan" charset="0"/>
                <a:ea typeface="League Spartan" charset="0"/>
                <a:cs typeface="League Spartan" charset="0"/>
              </a:rPr>
              <a:t> B&amp;B </a:t>
            </a:r>
            <a:r>
              <a:rPr lang="en-US" sz="5000" dirty="0" err="1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và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 Greedy?</a:t>
            </a:r>
          </a:p>
        </p:txBody>
      </p:sp>
    </p:spTree>
    <p:extLst>
      <p:ext uri="{BB962C8B-B14F-4D97-AF65-F5344CB8AC3E}">
        <p14:creationId xmlns:p14="http://schemas.microsoft.com/office/powerpoint/2010/main" val="11503699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3229" y="371857"/>
            <a:ext cx="3450624" cy="684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000"/>
              </a:lnSpc>
            </a:pPr>
            <a:r>
              <a:rPr lang="en-US" sz="33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Ưu</a:t>
            </a:r>
            <a:r>
              <a:rPr lang="en-US" sz="33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33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điểm</a:t>
            </a:r>
            <a:endParaRPr lang="en-US" sz="33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37" name="Freeform 36"/>
          <p:cNvSpPr>
            <a:spLocks noChangeArrowheads="1"/>
          </p:cNvSpPr>
          <p:nvPr/>
        </p:nvSpPr>
        <p:spPr bwMode="auto">
          <a:xfrm rot="3624365" flipV="1">
            <a:off x="1076094" y="4757689"/>
            <a:ext cx="752927" cy="729484"/>
          </a:xfrm>
          <a:custGeom>
            <a:avLst/>
            <a:gdLst>
              <a:gd name="T0" fmla="*/ 5389 w 9769"/>
              <a:gd name="T1" fmla="*/ 0 h 9464"/>
              <a:gd name="T2" fmla="*/ 5389 w 9769"/>
              <a:gd name="T3" fmla="*/ 0 h 9464"/>
              <a:gd name="T4" fmla="*/ 2101 w 9769"/>
              <a:gd name="T5" fmla="*/ 449 h 9464"/>
              <a:gd name="T6" fmla="*/ 353 w 9769"/>
              <a:gd name="T7" fmla="*/ 1475 h 9464"/>
              <a:gd name="T8" fmla="*/ 417 w 9769"/>
              <a:gd name="T9" fmla="*/ 3592 h 9464"/>
              <a:gd name="T10" fmla="*/ 4042 w 9769"/>
              <a:gd name="T11" fmla="*/ 8869 h 9464"/>
              <a:gd name="T12" fmla="*/ 5261 w 9769"/>
              <a:gd name="T13" fmla="*/ 9463 h 9464"/>
              <a:gd name="T14" fmla="*/ 5373 w 9769"/>
              <a:gd name="T15" fmla="*/ 9447 h 9464"/>
              <a:gd name="T16" fmla="*/ 6528 w 9769"/>
              <a:gd name="T17" fmla="*/ 8629 h 9464"/>
              <a:gd name="T18" fmla="*/ 9206 w 9769"/>
              <a:gd name="T19" fmla="*/ 4186 h 9464"/>
              <a:gd name="T20" fmla="*/ 9575 w 9769"/>
              <a:gd name="T21" fmla="*/ 2085 h 9464"/>
              <a:gd name="T22" fmla="*/ 8436 w 9769"/>
              <a:gd name="T23" fmla="*/ 690 h 9464"/>
              <a:gd name="T24" fmla="*/ 5389 w 9769"/>
              <a:gd name="T25" fmla="*/ 0 h 9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769" h="9464">
                <a:moveTo>
                  <a:pt x="5389" y="0"/>
                </a:moveTo>
                <a:lnTo>
                  <a:pt x="5389" y="0"/>
                </a:lnTo>
                <a:cubicBezTo>
                  <a:pt x="4251" y="0"/>
                  <a:pt x="3096" y="192"/>
                  <a:pt x="2101" y="449"/>
                </a:cubicBezTo>
                <a:cubicBezTo>
                  <a:pt x="1428" y="610"/>
                  <a:pt x="706" y="866"/>
                  <a:pt x="353" y="1475"/>
                </a:cubicBezTo>
                <a:cubicBezTo>
                  <a:pt x="0" y="2101"/>
                  <a:pt x="177" y="2903"/>
                  <a:pt x="417" y="3592"/>
                </a:cubicBezTo>
                <a:cubicBezTo>
                  <a:pt x="1139" y="5613"/>
                  <a:pt x="2406" y="7458"/>
                  <a:pt x="4042" y="8869"/>
                </a:cubicBezTo>
                <a:cubicBezTo>
                  <a:pt x="4395" y="9158"/>
                  <a:pt x="4812" y="9463"/>
                  <a:pt x="5261" y="9463"/>
                </a:cubicBezTo>
                <a:cubicBezTo>
                  <a:pt x="5293" y="9463"/>
                  <a:pt x="5325" y="9463"/>
                  <a:pt x="5373" y="9447"/>
                </a:cubicBezTo>
                <a:cubicBezTo>
                  <a:pt x="5854" y="9398"/>
                  <a:pt x="6223" y="8998"/>
                  <a:pt x="6528" y="8629"/>
                </a:cubicBezTo>
                <a:cubicBezTo>
                  <a:pt x="7618" y="7265"/>
                  <a:pt x="8516" y="5774"/>
                  <a:pt x="9206" y="4186"/>
                </a:cubicBezTo>
                <a:cubicBezTo>
                  <a:pt x="9511" y="3528"/>
                  <a:pt x="9768" y="2791"/>
                  <a:pt x="9575" y="2085"/>
                </a:cubicBezTo>
                <a:cubicBezTo>
                  <a:pt x="9430" y="1492"/>
                  <a:pt x="8965" y="995"/>
                  <a:pt x="8436" y="690"/>
                </a:cubicBezTo>
                <a:cubicBezTo>
                  <a:pt x="7538" y="177"/>
                  <a:pt x="6479" y="0"/>
                  <a:pt x="5389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599" dirty="0">
              <a:latin typeface="Open Sans Regular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003903" y="4622548"/>
            <a:ext cx="4581953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Điều</a:t>
            </a:r>
            <a:r>
              <a:rPr lang="en-US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kiện</a:t>
            </a:r>
            <a:r>
              <a:rPr lang="en-US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hàm</a:t>
            </a:r>
            <a:r>
              <a:rPr lang="en-US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g</a:t>
            </a: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948630" y="5017278"/>
            <a:ext cx="9271085" cy="101774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vi-VN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Việc tính giá trị của g phải đơn giản hơn việc giải bài toán tổ hợp tìm min{f(a): a = (a1,…,an) thuộc X, xi = ai, i = 1,…,n}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Open Sans" panose="020B0604020202020204" pitchFamily="34" charset="0"/>
              <a:ea typeface="Open Sans" panose="020B0604020202020204" pitchFamily="34" charset="0"/>
              <a:cs typeface="Open Sans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vi-VN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Giá trị của g(a1, a2,…,ak) phải sát với các giá trị của min</a:t>
            </a:r>
          </a:p>
        </p:txBody>
      </p:sp>
      <p:sp>
        <p:nvSpPr>
          <p:cNvPr id="41" name="Freeform 40"/>
          <p:cNvSpPr>
            <a:spLocks noChangeArrowheads="1"/>
          </p:cNvSpPr>
          <p:nvPr/>
        </p:nvSpPr>
        <p:spPr bwMode="auto">
          <a:xfrm rot="3624365" flipV="1">
            <a:off x="1076093" y="3631836"/>
            <a:ext cx="752927" cy="729484"/>
          </a:xfrm>
          <a:custGeom>
            <a:avLst/>
            <a:gdLst>
              <a:gd name="T0" fmla="*/ 5389 w 9769"/>
              <a:gd name="T1" fmla="*/ 0 h 9464"/>
              <a:gd name="T2" fmla="*/ 5389 w 9769"/>
              <a:gd name="T3" fmla="*/ 0 h 9464"/>
              <a:gd name="T4" fmla="*/ 2101 w 9769"/>
              <a:gd name="T5" fmla="*/ 449 h 9464"/>
              <a:gd name="T6" fmla="*/ 353 w 9769"/>
              <a:gd name="T7" fmla="*/ 1475 h 9464"/>
              <a:gd name="T8" fmla="*/ 417 w 9769"/>
              <a:gd name="T9" fmla="*/ 3592 h 9464"/>
              <a:gd name="T10" fmla="*/ 4042 w 9769"/>
              <a:gd name="T11" fmla="*/ 8869 h 9464"/>
              <a:gd name="T12" fmla="*/ 5261 w 9769"/>
              <a:gd name="T13" fmla="*/ 9463 h 9464"/>
              <a:gd name="T14" fmla="*/ 5373 w 9769"/>
              <a:gd name="T15" fmla="*/ 9447 h 9464"/>
              <a:gd name="T16" fmla="*/ 6528 w 9769"/>
              <a:gd name="T17" fmla="*/ 8629 h 9464"/>
              <a:gd name="T18" fmla="*/ 9206 w 9769"/>
              <a:gd name="T19" fmla="*/ 4186 h 9464"/>
              <a:gd name="T20" fmla="*/ 9575 w 9769"/>
              <a:gd name="T21" fmla="*/ 2085 h 9464"/>
              <a:gd name="T22" fmla="*/ 8436 w 9769"/>
              <a:gd name="T23" fmla="*/ 690 h 9464"/>
              <a:gd name="T24" fmla="*/ 5389 w 9769"/>
              <a:gd name="T25" fmla="*/ 0 h 9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769" h="9464">
                <a:moveTo>
                  <a:pt x="5389" y="0"/>
                </a:moveTo>
                <a:lnTo>
                  <a:pt x="5389" y="0"/>
                </a:lnTo>
                <a:cubicBezTo>
                  <a:pt x="4251" y="0"/>
                  <a:pt x="3096" y="192"/>
                  <a:pt x="2101" y="449"/>
                </a:cubicBezTo>
                <a:cubicBezTo>
                  <a:pt x="1428" y="610"/>
                  <a:pt x="706" y="866"/>
                  <a:pt x="353" y="1475"/>
                </a:cubicBezTo>
                <a:cubicBezTo>
                  <a:pt x="0" y="2101"/>
                  <a:pt x="177" y="2903"/>
                  <a:pt x="417" y="3592"/>
                </a:cubicBezTo>
                <a:cubicBezTo>
                  <a:pt x="1139" y="5613"/>
                  <a:pt x="2406" y="7458"/>
                  <a:pt x="4042" y="8869"/>
                </a:cubicBezTo>
                <a:cubicBezTo>
                  <a:pt x="4395" y="9158"/>
                  <a:pt x="4812" y="9463"/>
                  <a:pt x="5261" y="9463"/>
                </a:cubicBezTo>
                <a:cubicBezTo>
                  <a:pt x="5293" y="9463"/>
                  <a:pt x="5325" y="9463"/>
                  <a:pt x="5373" y="9447"/>
                </a:cubicBezTo>
                <a:cubicBezTo>
                  <a:pt x="5854" y="9398"/>
                  <a:pt x="6223" y="8998"/>
                  <a:pt x="6528" y="8629"/>
                </a:cubicBezTo>
                <a:cubicBezTo>
                  <a:pt x="7618" y="7265"/>
                  <a:pt x="8516" y="5774"/>
                  <a:pt x="9206" y="4186"/>
                </a:cubicBezTo>
                <a:cubicBezTo>
                  <a:pt x="9511" y="3528"/>
                  <a:pt x="9768" y="2791"/>
                  <a:pt x="9575" y="2085"/>
                </a:cubicBezTo>
                <a:cubicBezTo>
                  <a:pt x="9430" y="1492"/>
                  <a:pt x="8965" y="995"/>
                  <a:pt x="8436" y="690"/>
                </a:cubicBezTo>
                <a:cubicBezTo>
                  <a:pt x="7538" y="177"/>
                  <a:pt x="6479" y="0"/>
                  <a:pt x="5389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599" dirty="0">
              <a:latin typeface="Open Sans Regular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03902" y="3496694"/>
            <a:ext cx="2698725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Phụ</a:t>
            </a:r>
            <a:r>
              <a:rPr lang="en-US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thuộc</a:t>
            </a:r>
            <a:r>
              <a:rPr lang="en-US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hàm</a:t>
            </a:r>
            <a:endParaRPr lang="en-US" sz="24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1948630" y="3891425"/>
            <a:ext cx="9241884" cy="37398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150"/>
              </a:lnSpc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Việc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tối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ưu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phụ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thuộc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vào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hàm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g,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mỗi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bài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toán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sẽ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có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một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hàm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g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khác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nhau</a:t>
            </a:r>
            <a:endParaRPr lang="en-US" dirty="0">
              <a:solidFill>
                <a:schemeClr val="tx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5" name="Freeform 44"/>
          <p:cNvSpPr>
            <a:spLocks noChangeArrowheads="1"/>
          </p:cNvSpPr>
          <p:nvPr/>
        </p:nvSpPr>
        <p:spPr bwMode="auto">
          <a:xfrm rot="3624365" flipV="1">
            <a:off x="1076094" y="1310418"/>
            <a:ext cx="752927" cy="729484"/>
          </a:xfrm>
          <a:custGeom>
            <a:avLst/>
            <a:gdLst>
              <a:gd name="T0" fmla="*/ 5389 w 9769"/>
              <a:gd name="T1" fmla="*/ 0 h 9464"/>
              <a:gd name="T2" fmla="*/ 5389 w 9769"/>
              <a:gd name="T3" fmla="*/ 0 h 9464"/>
              <a:gd name="T4" fmla="*/ 2101 w 9769"/>
              <a:gd name="T5" fmla="*/ 449 h 9464"/>
              <a:gd name="T6" fmla="*/ 353 w 9769"/>
              <a:gd name="T7" fmla="*/ 1475 h 9464"/>
              <a:gd name="T8" fmla="*/ 417 w 9769"/>
              <a:gd name="T9" fmla="*/ 3592 h 9464"/>
              <a:gd name="T10" fmla="*/ 4042 w 9769"/>
              <a:gd name="T11" fmla="*/ 8869 h 9464"/>
              <a:gd name="T12" fmla="*/ 5261 w 9769"/>
              <a:gd name="T13" fmla="*/ 9463 h 9464"/>
              <a:gd name="T14" fmla="*/ 5373 w 9769"/>
              <a:gd name="T15" fmla="*/ 9447 h 9464"/>
              <a:gd name="T16" fmla="*/ 6528 w 9769"/>
              <a:gd name="T17" fmla="*/ 8629 h 9464"/>
              <a:gd name="T18" fmla="*/ 9206 w 9769"/>
              <a:gd name="T19" fmla="*/ 4186 h 9464"/>
              <a:gd name="T20" fmla="*/ 9575 w 9769"/>
              <a:gd name="T21" fmla="*/ 2085 h 9464"/>
              <a:gd name="T22" fmla="*/ 8436 w 9769"/>
              <a:gd name="T23" fmla="*/ 690 h 9464"/>
              <a:gd name="T24" fmla="*/ 5389 w 9769"/>
              <a:gd name="T25" fmla="*/ 0 h 9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769" h="9464">
                <a:moveTo>
                  <a:pt x="5389" y="0"/>
                </a:moveTo>
                <a:lnTo>
                  <a:pt x="5389" y="0"/>
                </a:lnTo>
                <a:cubicBezTo>
                  <a:pt x="4251" y="0"/>
                  <a:pt x="3096" y="192"/>
                  <a:pt x="2101" y="449"/>
                </a:cubicBezTo>
                <a:cubicBezTo>
                  <a:pt x="1428" y="610"/>
                  <a:pt x="706" y="866"/>
                  <a:pt x="353" y="1475"/>
                </a:cubicBezTo>
                <a:cubicBezTo>
                  <a:pt x="0" y="2101"/>
                  <a:pt x="177" y="2903"/>
                  <a:pt x="417" y="3592"/>
                </a:cubicBezTo>
                <a:cubicBezTo>
                  <a:pt x="1139" y="5613"/>
                  <a:pt x="2406" y="7458"/>
                  <a:pt x="4042" y="8869"/>
                </a:cubicBezTo>
                <a:cubicBezTo>
                  <a:pt x="4395" y="9158"/>
                  <a:pt x="4812" y="9463"/>
                  <a:pt x="5261" y="9463"/>
                </a:cubicBezTo>
                <a:cubicBezTo>
                  <a:pt x="5293" y="9463"/>
                  <a:pt x="5325" y="9463"/>
                  <a:pt x="5373" y="9447"/>
                </a:cubicBezTo>
                <a:cubicBezTo>
                  <a:pt x="5854" y="9398"/>
                  <a:pt x="6223" y="8998"/>
                  <a:pt x="6528" y="8629"/>
                </a:cubicBezTo>
                <a:cubicBezTo>
                  <a:pt x="7618" y="7265"/>
                  <a:pt x="8516" y="5774"/>
                  <a:pt x="9206" y="4186"/>
                </a:cubicBezTo>
                <a:cubicBezTo>
                  <a:pt x="9511" y="3528"/>
                  <a:pt x="9768" y="2791"/>
                  <a:pt x="9575" y="2085"/>
                </a:cubicBezTo>
                <a:cubicBezTo>
                  <a:pt x="9430" y="1492"/>
                  <a:pt x="8965" y="995"/>
                  <a:pt x="8436" y="690"/>
                </a:cubicBezTo>
                <a:cubicBezTo>
                  <a:pt x="7538" y="177"/>
                  <a:pt x="6479" y="0"/>
                  <a:pt x="5389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599" dirty="0">
              <a:latin typeface="Open Sans Regular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003903" y="1175276"/>
            <a:ext cx="3450623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Giảm</a:t>
            </a:r>
            <a:r>
              <a:rPr lang="en-US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phi </a:t>
            </a:r>
            <a:r>
              <a:rPr lang="en-US" sz="24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phí</a:t>
            </a:r>
            <a:endParaRPr lang="en-US" sz="24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1948630" y="1570007"/>
            <a:ext cx="9271085" cy="37398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150"/>
              </a:lnSpc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Giảm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chi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phí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nhờ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việc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cắt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bỏ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các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bước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đi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không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cần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thiết</a:t>
            </a:r>
            <a:endParaRPr lang="en-US" dirty="0">
              <a:solidFill>
                <a:schemeClr val="tx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779F66-A251-492A-871B-0DB3E43A1D99}"/>
              </a:ext>
            </a:extLst>
          </p:cNvPr>
          <p:cNvSpPr txBox="1"/>
          <p:nvPr/>
        </p:nvSpPr>
        <p:spPr>
          <a:xfrm>
            <a:off x="4373229" y="2542918"/>
            <a:ext cx="3450624" cy="684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000"/>
              </a:lnSpc>
            </a:pPr>
            <a:r>
              <a:rPr lang="en-US" sz="33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Nhược</a:t>
            </a:r>
            <a:r>
              <a:rPr lang="en-US" sz="33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33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điểm</a:t>
            </a:r>
            <a:endParaRPr lang="en-US" sz="33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11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0429" y="4586850"/>
            <a:ext cx="1302106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Output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785156" y="4981582"/>
            <a:ext cx="3815847" cy="36609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35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Bảng</a:t>
            </a:r>
            <a:r>
              <a:rPr lang="en-US" sz="135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phân</a:t>
            </a:r>
            <a:r>
              <a:rPr lang="en-US" sz="135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công</a:t>
            </a:r>
            <a:r>
              <a:rPr lang="en-US" sz="135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công</a:t>
            </a:r>
            <a:r>
              <a:rPr lang="en-US" sz="135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việc</a:t>
            </a:r>
            <a:r>
              <a:rPr lang="en-US" sz="135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thỏa</a:t>
            </a:r>
            <a:r>
              <a:rPr lang="en-US" sz="135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yêu</a:t>
            </a:r>
            <a:r>
              <a:rPr lang="en-US" sz="135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cầu</a:t>
            </a:r>
            <a:endParaRPr lang="en-US" sz="1350" dirty="0">
              <a:solidFill>
                <a:schemeClr val="tx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0428" y="1984327"/>
            <a:ext cx="2999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Bài</a:t>
            </a:r>
            <a:r>
              <a:rPr lang="en-US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toán</a:t>
            </a:r>
            <a:r>
              <a:rPr lang="en-US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phân</a:t>
            </a:r>
            <a:r>
              <a:rPr lang="en-US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công</a:t>
            </a:r>
            <a:endParaRPr lang="en-US" sz="24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785156" y="2379059"/>
            <a:ext cx="3815847" cy="66316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Phân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công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công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việc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sao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cho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chi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phí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thực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hiện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là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thấp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nhất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0429" y="3273865"/>
            <a:ext cx="105894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Input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785156" y="3668597"/>
            <a:ext cx="3815847" cy="65656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50"/>
              </a:lnSpc>
            </a:pP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Danh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sách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công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nhân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và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công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việc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>
              <a:lnSpc>
                <a:spcPts val="215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Ma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trận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chi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phí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thực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hiện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07543" y="3471245"/>
            <a:ext cx="800902" cy="8009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807543" y="4768391"/>
            <a:ext cx="800902" cy="800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07543" y="2170555"/>
            <a:ext cx="800902" cy="8009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028889" y="4990607"/>
            <a:ext cx="348046" cy="348046"/>
            <a:chOff x="3661569" y="4579937"/>
            <a:chExt cx="250825" cy="250825"/>
          </a:xfrm>
          <a:solidFill>
            <a:schemeClr val="bg1"/>
          </a:solidFill>
        </p:grpSpPr>
        <p:sp>
          <p:nvSpPr>
            <p:cNvPr id="14" name="Freeform 245"/>
            <p:cNvSpPr>
              <a:spLocks noChangeArrowheads="1"/>
            </p:cNvSpPr>
            <p:nvPr/>
          </p:nvSpPr>
          <p:spPr bwMode="auto">
            <a:xfrm>
              <a:off x="3661569" y="4579937"/>
              <a:ext cx="250825" cy="250825"/>
            </a:xfrm>
            <a:custGeom>
              <a:avLst/>
              <a:gdLst>
                <a:gd name="T0" fmla="*/ 651 w 698"/>
                <a:gd name="T1" fmla="*/ 504 h 698"/>
                <a:gd name="T2" fmla="*/ 46 w 698"/>
                <a:gd name="T3" fmla="*/ 504 h 698"/>
                <a:gd name="T4" fmla="*/ 46 w 698"/>
                <a:gd name="T5" fmla="*/ 67 h 698"/>
                <a:gd name="T6" fmla="*/ 651 w 698"/>
                <a:gd name="T7" fmla="*/ 67 h 698"/>
                <a:gd name="T8" fmla="*/ 651 w 698"/>
                <a:gd name="T9" fmla="*/ 504 h 698"/>
                <a:gd name="T10" fmla="*/ 34 w 698"/>
                <a:gd name="T11" fmla="*/ 26 h 698"/>
                <a:gd name="T12" fmla="*/ 663 w 698"/>
                <a:gd name="T13" fmla="*/ 26 h 698"/>
                <a:gd name="T14" fmla="*/ 663 w 698"/>
                <a:gd name="T15" fmla="*/ 26 h 698"/>
                <a:gd name="T16" fmla="*/ 671 w 698"/>
                <a:gd name="T17" fmla="*/ 34 h 698"/>
                <a:gd name="T18" fmla="*/ 671 w 698"/>
                <a:gd name="T19" fmla="*/ 34 h 698"/>
                <a:gd name="T20" fmla="*/ 663 w 698"/>
                <a:gd name="T21" fmla="*/ 42 h 698"/>
                <a:gd name="T22" fmla="*/ 34 w 698"/>
                <a:gd name="T23" fmla="*/ 42 h 698"/>
                <a:gd name="T24" fmla="*/ 34 w 698"/>
                <a:gd name="T25" fmla="*/ 42 h 698"/>
                <a:gd name="T26" fmla="*/ 25 w 698"/>
                <a:gd name="T27" fmla="*/ 34 h 698"/>
                <a:gd name="T28" fmla="*/ 25 w 698"/>
                <a:gd name="T29" fmla="*/ 34 h 698"/>
                <a:gd name="T30" fmla="*/ 34 w 698"/>
                <a:gd name="T31" fmla="*/ 26 h 698"/>
                <a:gd name="T32" fmla="*/ 663 w 698"/>
                <a:gd name="T33" fmla="*/ 0 h 698"/>
                <a:gd name="T34" fmla="*/ 34 w 698"/>
                <a:gd name="T35" fmla="*/ 0 h 698"/>
                <a:gd name="T36" fmla="*/ 34 w 698"/>
                <a:gd name="T37" fmla="*/ 0 h 698"/>
                <a:gd name="T38" fmla="*/ 0 w 698"/>
                <a:gd name="T39" fmla="*/ 34 h 698"/>
                <a:gd name="T40" fmla="*/ 0 w 698"/>
                <a:gd name="T41" fmla="*/ 34 h 698"/>
                <a:gd name="T42" fmla="*/ 21 w 698"/>
                <a:gd name="T43" fmla="*/ 65 h 698"/>
                <a:gd name="T44" fmla="*/ 21 w 698"/>
                <a:gd name="T45" fmla="*/ 517 h 698"/>
                <a:gd name="T46" fmla="*/ 21 w 698"/>
                <a:gd name="T47" fmla="*/ 517 h 698"/>
                <a:gd name="T48" fmla="*/ 34 w 698"/>
                <a:gd name="T49" fmla="*/ 530 h 698"/>
                <a:gd name="T50" fmla="*/ 336 w 698"/>
                <a:gd name="T51" fmla="*/ 530 h 698"/>
                <a:gd name="T52" fmla="*/ 336 w 698"/>
                <a:gd name="T53" fmla="*/ 592 h 698"/>
                <a:gd name="T54" fmla="*/ 134 w 698"/>
                <a:gd name="T55" fmla="*/ 673 h 698"/>
                <a:gd name="T56" fmla="*/ 134 w 698"/>
                <a:gd name="T57" fmla="*/ 673 h 698"/>
                <a:gd name="T58" fmla="*/ 127 w 698"/>
                <a:gd name="T59" fmla="*/ 689 h 698"/>
                <a:gd name="T60" fmla="*/ 127 w 698"/>
                <a:gd name="T61" fmla="*/ 689 h 698"/>
                <a:gd name="T62" fmla="*/ 139 w 698"/>
                <a:gd name="T63" fmla="*/ 697 h 698"/>
                <a:gd name="T64" fmla="*/ 139 w 698"/>
                <a:gd name="T65" fmla="*/ 697 h 698"/>
                <a:gd name="T66" fmla="*/ 143 w 698"/>
                <a:gd name="T67" fmla="*/ 696 h 698"/>
                <a:gd name="T68" fmla="*/ 349 w 698"/>
                <a:gd name="T69" fmla="*/ 614 h 698"/>
                <a:gd name="T70" fmla="*/ 553 w 698"/>
                <a:gd name="T71" fmla="*/ 696 h 698"/>
                <a:gd name="T72" fmla="*/ 553 w 698"/>
                <a:gd name="T73" fmla="*/ 696 h 698"/>
                <a:gd name="T74" fmla="*/ 558 w 698"/>
                <a:gd name="T75" fmla="*/ 697 h 698"/>
                <a:gd name="T76" fmla="*/ 558 w 698"/>
                <a:gd name="T77" fmla="*/ 697 h 698"/>
                <a:gd name="T78" fmla="*/ 570 w 698"/>
                <a:gd name="T79" fmla="*/ 689 h 698"/>
                <a:gd name="T80" fmla="*/ 570 w 698"/>
                <a:gd name="T81" fmla="*/ 689 h 698"/>
                <a:gd name="T82" fmla="*/ 563 w 698"/>
                <a:gd name="T83" fmla="*/ 673 h 698"/>
                <a:gd name="T84" fmla="*/ 360 w 698"/>
                <a:gd name="T85" fmla="*/ 592 h 698"/>
                <a:gd name="T86" fmla="*/ 360 w 698"/>
                <a:gd name="T87" fmla="*/ 530 h 698"/>
                <a:gd name="T88" fmla="*/ 663 w 698"/>
                <a:gd name="T89" fmla="*/ 530 h 698"/>
                <a:gd name="T90" fmla="*/ 663 w 698"/>
                <a:gd name="T91" fmla="*/ 530 h 698"/>
                <a:gd name="T92" fmla="*/ 676 w 698"/>
                <a:gd name="T93" fmla="*/ 517 h 698"/>
                <a:gd name="T94" fmla="*/ 676 w 698"/>
                <a:gd name="T95" fmla="*/ 65 h 698"/>
                <a:gd name="T96" fmla="*/ 676 w 698"/>
                <a:gd name="T97" fmla="*/ 65 h 698"/>
                <a:gd name="T98" fmla="*/ 697 w 698"/>
                <a:gd name="T99" fmla="*/ 34 h 698"/>
                <a:gd name="T100" fmla="*/ 697 w 698"/>
                <a:gd name="T101" fmla="*/ 34 h 698"/>
                <a:gd name="T102" fmla="*/ 663 w 698"/>
                <a:gd name="T103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8" h="698">
                  <a:moveTo>
                    <a:pt x="651" y="504"/>
                  </a:moveTo>
                  <a:lnTo>
                    <a:pt x="46" y="504"/>
                  </a:lnTo>
                  <a:lnTo>
                    <a:pt x="46" y="67"/>
                  </a:lnTo>
                  <a:lnTo>
                    <a:pt x="651" y="67"/>
                  </a:lnTo>
                  <a:lnTo>
                    <a:pt x="651" y="504"/>
                  </a:lnTo>
                  <a:close/>
                  <a:moveTo>
                    <a:pt x="34" y="26"/>
                  </a:moveTo>
                  <a:lnTo>
                    <a:pt x="663" y="26"/>
                  </a:lnTo>
                  <a:lnTo>
                    <a:pt x="663" y="26"/>
                  </a:lnTo>
                  <a:cubicBezTo>
                    <a:pt x="668" y="26"/>
                    <a:pt x="671" y="29"/>
                    <a:pt x="671" y="34"/>
                  </a:cubicBezTo>
                  <a:lnTo>
                    <a:pt x="671" y="34"/>
                  </a:lnTo>
                  <a:cubicBezTo>
                    <a:pt x="671" y="39"/>
                    <a:pt x="668" y="42"/>
                    <a:pt x="663" y="42"/>
                  </a:cubicBezTo>
                  <a:lnTo>
                    <a:pt x="34" y="42"/>
                  </a:lnTo>
                  <a:lnTo>
                    <a:pt x="34" y="42"/>
                  </a:lnTo>
                  <a:cubicBezTo>
                    <a:pt x="29" y="42"/>
                    <a:pt x="25" y="39"/>
                    <a:pt x="25" y="34"/>
                  </a:cubicBezTo>
                  <a:lnTo>
                    <a:pt x="25" y="34"/>
                  </a:lnTo>
                  <a:cubicBezTo>
                    <a:pt x="25" y="29"/>
                    <a:pt x="29" y="26"/>
                    <a:pt x="34" y="26"/>
                  </a:cubicBezTo>
                  <a:close/>
                  <a:moveTo>
                    <a:pt x="663" y="0"/>
                  </a:moveTo>
                  <a:lnTo>
                    <a:pt x="34" y="0"/>
                  </a:lnTo>
                  <a:lnTo>
                    <a:pt x="34" y="0"/>
                  </a:lnTo>
                  <a:cubicBezTo>
                    <a:pt x="15" y="0"/>
                    <a:pt x="0" y="15"/>
                    <a:pt x="0" y="34"/>
                  </a:cubicBezTo>
                  <a:lnTo>
                    <a:pt x="0" y="34"/>
                  </a:lnTo>
                  <a:cubicBezTo>
                    <a:pt x="0" y="48"/>
                    <a:pt x="8" y="60"/>
                    <a:pt x="21" y="65"/>
                  </a:cubicBezTo>
                  <a:lnTo>
                    <a:pt x="21" y="517"/>
                  </a:lnTo>
                  <a:lnTo>
                    <a:pt x="21" y="517"/>
                  </a:lnTo>
                  <a:cubicBezTo>
                    <a:pt x="21" y="524"/>
                    <a:pt x="27" y="530"/>
                    <a:pt x="34" y="530"/>
                  </a:cubicBezTo>
                  <a:lnTo>
                    <a:pt x="336" y="530"/>
                  </a:lnTo>
                  <a:lnTo>
                    <a:pt x="336" y="592"/>
                  </a:lnTo>
                  <a:lnTo>
                    <a:pt x="134" y="673"/>
                  </a:lnTo>
                  <a:lnTo>
                    <a:pt x="134" y="673"/>
                  </a:lnTo>
                  <a:cubicBezTo>
                    <a:pt x="128" y="675"/>
                    <a:pt x="124" y="683"/>
                    <a:pt x="127" y="689"/>
                  </a:cubicBezTo>
                  <a:lnTo>
                    <a:pt x="127" y="689"/>
                  </a:lnTo>
                  <a:cubicBezTo>
                    <a:pt x="129" y="694"/>
                    <a:pt x="134" y="697"/>
                    <a:pt x="139" y="697"/>
                  </a:cubicBezTo>
                  <a:lnTo>
                    <a:pt x="139" y="697"/>
                  </a:lnTo>
                  <a:cubicBezTo>
                    <a:pt x="140" y="697"/>
                    <a:pt x="141" y="697"/>
                    <a:pt x="143" y="696"/>
                  </a:cubicBezTo>
                  <a:lnTo>
                    <a:pt x="349" y="614"/>
                  </a:lnTo>
                  <a:lnTo>
                    <a:pt x="553" y="696"/>
                  </a:lnTo>
                  <a:lnTo>
                    <a:pt x="553" y="696"/>
                  </a:lnTo>
                  <a:cubicBezTo>
                    <a:pt x="555" y="697"/>
                    <a:pt x="557" y="697"/>
                    <a:pt x="558" y="697"/>
                  </a:cubicBezTo>
                  <a:lnTo>
                    <a:pt x="558" y="697"/>
                  </a:lnTo>
                  <a:cubicBezTo>
                    <a:pt x="563" y="697"/>
                    <a:pt x="568" y="694"/>
                    <a:pt x="570" y="689"/>
                  </a:cubicBezTo>
                  <a:lnTo>
                    <a:pt x="570" y="689"/>
                  </a:lnTo>
                  <a:cubicBezTo>
                    <a:pt x="573" y="683"/>
                    <a:pt x="569" y="675"/>
                    <a:pt x="563" y="673"/>
                  </a:cubicBezTo>
                  <a:lnTo>
                    <a:pt x="360" y="592"/>
                  </a:lnTo>
                  <a:lnTo>
                    <a:pt x="360" y="530"/>
                  </a:lnTo>
                  <a:lnTo>
                    <a:pt x="663" y="530"/>
                  </a:lnTo>
                  <a:lnTo>
                    <a:pt x="663" y="530"/>
                  </a:lnTo>
                  <a:cubicBezTo>
                    <a:pt x="670" y="530"/>
                    <a:pt x="676" y="524"/>
                    <a:pt x="676" y="517"/>
                  </a:cubicBezTo>
                  <a:lnTo>
                    <a:pt x="676" y="65"/>
                  </a:lnTo>
                  <a:lnTo>
                    <a:pt x="676" y="65"/>
                  </a:lnTo>
                  <a:cubicBezTo>
                    <a:pt x="688" y="60"/>
                    <a:pt x="697" y="48"/>
                    <a:pt x="697" y="34"/>
                  </a:cubicBezTo>
                  <a:lnTo>
                    <a:pt x="697" y="34"/>
                  </a:lnTo>
                  <a:cubicBezTo>
                    <a:pt x="697" y="15"/>
                    <a:pt x="681" y="0"/>
                    <a:pt x="66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09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17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326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434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543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652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0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869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599" dirty="0">
                <a:latin typeface="Open Sans Regular" charset="0"/>
              </a:endParaRPr>
            </a:p>
          </p:txBody>
        </p:sp>
        <p:sp>
          <p:nvSpPr>
            <p:cNvPr id="15" name="Freeform 246"/>
            <p:cNvSpPr>
              <a:spLocks noChangeArrowheads="1"/>
            </p:cNvSpPr>
            <p:nvPr/>
          </p:nvSpPr>
          <p:spPr bwMode="auto">
            <a:xfrm>
              <a:off x="3736182" y="4632325"/>
              <a:ext cx="100012" cy="100012"/>
            </a:xfrm>
            <a:custGeom>
              <a:avLst/>
              <a:gdLst>
                <a:gd name="T0" fmla="*/ 126 w 278"/>
                <a:gd name="T1" fmla="*/ 27 h 278"/>
                <a:gd name="T2" fmla="*/ 126 w 278"/>
                <a:gd name="T3" fmla="*/ 152 h 278"/>
                <a:gd name="T4" fmla="*/ 250 w 278"/>
                <a:gd name="T5" fmla="*/ 152 h 278"/>
                <a:gd name="T6" fmla="*/ 250 w 278"/>
                <a:gd name="T7" fmla="*/ 152 h 278"/>
                <a:gd name="T8" fmla="*/ 138 w 278"/>
                <a:gd name="T9" fmla="*/ 252 h 278"/>
                <a:gd name="T10" fmla="*/ 138 w 278"/>
                <a:gd name="T11" fmla="*/ 252 h 278"/>
                <a:gd name="T12" fmla="*/ 25 w 278"/>
                <a:gd name="T13" fmla="*/ 139 h 278"/>
                <a:gd name="T14" fmla="*/ 25 w 278"/>
                <a:gd name="T15" fmla="*/ 139 h 278"/>
                <a:gd name="T16" fmla="*/ 126 w 278"/>
                <a:gd name="T17" fmla="*/ 27 h 278"/>
                <a:gd name="T18" fmla="*/ 250 w 278"/>
                <a:gd name="T19" fmla="*/ 126 h 278"/>
                <a:gd name="T20" fmla="*/ 150 w 278"/>
                <a:gd name="T21" fmla="*/ 126 h 278"/>
                <a:gd name="T22" fmla="*/ 150 w 278"/>
                <a:gd name="T23" fmla="*/ 27 h 278"/>
                <a:gd name="T24" fmla="*/ 150 w 278"/>
                <a:gd name="T25" fmla="*/ 27 h 278"/>
                <a:gd name="T26" fmla="*/ 250 w 278"/>
                <a:gd name="T27" fmla="*/ 126 h 278"/>
                <a:gd name="T28" fmla="*/ 138 w 278"/>
                <a:gd name="T29" fmla="*/ 277 h 278"/>
                <a:gd name="T30" fmla="*/ 138 w 278"/>
                <a:gd name="T31" fmla="*/ 277 h 278"/>
                <a:gd name="T32" fmla="*/ 277 w 278"/>
                <a:gd name="T33" fmla="*/ 139 h 278"/>
                <a:gd name="T34" fmla="*/ 277 w 278"/>
                <a:gd name="T35" fmla="*/ 139 h 278"/>
                <a:gd name="T36" fmla="*/ 138 w 278"/>
                <a:gd name="T37" fmla="*/ 0 h 278"/>
                <a:gd name="T38" fmla="*/ 138 w 278"/>
                <a:gd name="T39" fmla="*/ 0 h 278"/>
                <a:gd name="T40" fmla="*/ 0 w 278"/>
                <a:gd name="T41" fmla="*/ 139 h 278"/>
                <a:gd name="T42" fmla="*/ 0 w 278"/>
                <a:gd name="T43" fmla="*/ 139 h 278"/>
                <a:gd name="T44" fmla="*/ 138 w 278"/>
                <a:gd name="T45" fmla="*/ 27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8" h="278">
                  <a:moveTo>
                    <a:pt x="126" y="27"/>
                  </a:moveTo>
                  <a:lnTo>
                    <a:pt x="126" y="152"/>
                  </a:lnTo>
                  <a:lnTo>
                    <a:pt x="250" y="152"/>
                  </a:lnTo>
                  <a:lnTo>
                    <a:pt x="250" y="152"/>
                  </a:lnTo>
                  <a:cubicBezTo>
                    <a:pt x="244" y="208"/>
                    <a:pt x="197" y="252"/>
                    <a:pt x="138" y="252"/>
                  </a:cubicBezTo>
                  <a:lnTo>
                    <a:pt x="138" y="252"/>
                  </a:lnTo>
                  <a:cubicBezTo>
                    <a:pt x="76" y="252"/>
                    <a:pt x="25" y="202"/>
                    <a:pt x="25" y="139"/>
                  </a:cubicBezTo>
                  <a:lnTo>
                    <a:pt x="25" y="139"/>
                  </a:lnTo>
                  <a:cubicBezTo>
                    <a:pt x="25" y="80"/>
                    <a:pt x="70" y="33"/>
                    <a:pt x="126" y="27"/>
                  </a:cubicBezTo>
                  <a:close/>
                  <a:moveTo>
                    <a:pt x="250" y="126"/>
                  </a:moveTo>
                  <a:lnTo>
                    <a:pt x="150" y="126"/>
                  </a:lnTo>
                  <a:lnTo>
                    <a:pt x="150" y="27"/>
                  </a:lnTo>
                  <a:lnTo>
                    <a:pt x="150" y="27"/>
                  </a:lnTo>
                  <a:cubicBezTo>
                    <a:pt x="204" y="33"/>
                    <a:pt x="244" y="74"/>
                    <a:pt x="250" y="126"/>
                  </a:cubicBezTo>
                  <a:close/>
                  <a:moveTo>
                    <a:pt x="138" y="277"/>
                  </a:moveTo>
                  <a:lnTo>
                    <a:pt x="138" y="277"/>
                  </a:lnTo>
                  <a:cubicBezTo>
                    <a:pt x="215" y="277"/>
                    <a:pt x="277" y="216"/>
                    <a:pt x="277" y="139"/>
                  </a:cubicBezTo>
                  <a:lnTo>
                    <a:pt x="277" y="139"/>
                  </a:lnTo>
                  <a:cubicBezTo>
                    <a:pt x="277" y="63"/>
                    <a:pt x="215" y="0"/>
                    <a:pt x="138" y="0"/>
                  </a:cubicBezTo>
                  <a:lnTo>
                    <a:pt x="138" y="0"/>
                  </a:lnTo>
                  <a:cubicBezTo>
                    <a:pt x="62" y="0"/>
                    <a:pt x="0" y="63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2" y="277"/>
                    <a:pt x="138" y="27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09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17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326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434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543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652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0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869" algn="l" defTabSz="91421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599" dirty="0">
                <a:latin typeface="Open Sans Regular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435092" y="371857"/>
            <a:ext cx="3126818" cy="684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000"/>
              </a:lnSpc>
            </a:pPr>
            <a:r>
              <a:rPr lang="en-US" sz="33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Ứng</a:t>
            </a:r>
            <a:r>
              <a:rPr lang="en-US" sz="33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33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dụng</a:t>
            </a:r>
            <a:endParaRPr lang="en-US" sz="33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pic>
        <p:nvPicPr>
          <p:cNvPr id="30" name="Picture Placeholder 29" descr="Question mark on green pastel background">
            <a:extLst>
              <a:ext uri="{FF2B5EF4-FFF2-40B4-BE49-F238E27FC236}">
                <a16:creationId xmlns:a16="http://schemas.microsoft.com/office/drawing/2014/main" id="{BEACF470-003E-430C-B7FA-36E0D1B73AB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3" r="111"/>
          <a:stretch/>
        </p:blipFill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</p:pic>
      <p:pic>
        <p:nvPicPr>
          <p:cNvPr id="32" name="Graphic 31" descr="Question Mark with solid fill">
            <a:extLst>
              <a:ext uri="{FF2B5EF4-FFF2-40B4-BE49-F238E27FC236}">
                <a16:creationId xmlns:a16="http://schemas.microsoft.com/office/drawing/2014/main" id="{851AF5B6-F7A8-4587-828A-65069C325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981" y="2301987"/>
            <a:ext cx="523566" cy="523566"/>
          </a:xfrm>
          <a:prstGeom prst="rect">
            <a:avLst/>
          </a:prstGeom>
        </p:spPr>
      </p:pic>
      <p:pic>
        <p:nvPicPr>
          <p:cNvPr id="34" name="Graphic 33" descr="Database with solid fill">
            <a:extLst>
              <a:ext uri="{FF2B5EF4-FFF2-40B4-BE49-F238E27FC236}">
                <a16:creationId xmlns:a16="http://schemas.microsoft.com/office/drawing/2014/main" id="{9263994A-91CD-49C2-948F-2C1CE362A9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2041" y="3621973"/>
            <a:ext cx="499445" cy="49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543961"/>
            <a:ext cx="5452881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000"/>
              </a:lnSpc>
            </a:pPr>
            <a:r>
              <a:rPr lang="en-US" sz="40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Các</a:t>
            </a:r>
            <a:r>
              <a:rPr lang="en-US" sz="40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hướng</a:t>
            </a:r>
            <a:r>
              <a:rPr lang="en-US" sz="40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tiếp</a:t>
            </a:r>
            <a:r>
              <a:rPr lang="en-US" sz="40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cận</a:t>
            </a:r>
            <a:endParaRPr lang="en-US" sz="40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05088" y="1747161"/>
            <a:ext cx="4347793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Brute force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40096" y="4215157"/>
            <a:ext cx="78059" cy="8586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40096" y="2909653"/>
            <a:ext cx="78059" cy="8586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0096" y="1610227"/>
            <a:ext cx="78059" cy="8586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2A1026-C911-4551-89C3-979FB26CE96B}"/>
              </a:ext>
            </a:extLst>
          </p:cNvPr>
          <p:cNvSpPr txBox="1"/>
          <p:nvPr/>
        </p:nvSpPr>
        <p:spPr>
          <a:xfrm>
            <a:off x="1105088" y="2763216"/>
            <a:ext cx="4347793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Thuật</a:t>
            </a:r>
            <a:r>
              <a:rPr lang="en-US" sz="3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toán</a:t>
            </a:r>
            <a:r>
              <a:rPr lang="en-US" sz="3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Hungarian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1E5D5D-2ADE-4DE2-9CE7-55EE4A5E5F92}"/>
              </a:ext>
            </a:extLst>
          </p:cNvPr>
          <p:cNvSpPr txBox="1"/>
          <p:nvPr/>
        </p:nvSpPr>
        <p:spPr>
          <a:xfrm>
            <a:off x="1105088" y="3429000"/>
            <a:ext cx="5468902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Độ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phức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tạp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trong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trường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hợp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xấu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nhất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đạt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O(n</a:t>
            </a:r>
            <a:r>
              <a:rPr lang="en-US" baseline="30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9F01D4-B257-471D-B30F-428128C1B146}"/>
              </a:ext>
            </a:extLst>
          </p:cNvPr>
          <p:cNvSpPr txBox="1"/>
          <p:nvPr/>
        </p:nvSpPr>
        <p:spPr>
          <a:xfrm>
            <a:off x="1105088" y="4059704"/>
            <a:ext cx="4347793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Thuật</a:t>
            </a:r>
            <a:r>
              <a:rPr lang="en-US" sz="3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toán</a:t>
            </a:r>
            <a:r>
              <a:rPr lang="en-US" sz="3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Hungarian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77515A-8773-4912-B89D-0DAB64EEAABF}"/>
              </a:ext>
            </a:extLst>
          </p:cNvPr>
          <p:cNvSpPr txBox="1"/>
          <p:nvPr/>
        </p:nvSpPr>
        <p:spPr>
          <a:xfrm>
            <a:off x="1105087" y="4644479"/>
            <a:ext cx="5001764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Tối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ưu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bằng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việc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loại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bỏ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các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bước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đi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cần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thiết</a:t>
            </a:r>
            <a:endParaRPr lang="en-US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8640CAD5-C691-4915-8A11-29DBFEED1B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9"/>
          <a:stretch/>
        </p:blipFill>
        <p:spPr>
          <a:xfrm>
            <a:off x="6393783" y="0"/>
            <a:ext cx="7507157" cy="6858000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val="19976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543961"/>
            <a:ext cx="5452881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000"/>
              </a:lnSpc>
            </a:pPr>
            <a:r>
              <a:rPr lang="en-US" sz="40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Đối</a:t>
            </a:r>
            <a:r>
              <a:rPr lang="en-US" sz="40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với</a:t>
            </a:r>
            <a:r>
              <a:rPr lang="en-US" sz="40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hàm</a:t>
            </a:r>
            <a:r>
              <a:rPr lang="en-US" sz="40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chi </a:t>
            </a:r>
            <a:r>
              <a:rPr lang="en-US" sz="40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phí</a:t>
            </a:r>
            <a:endParaRPr lang="en-US" sz="40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05088" y="1759413"/>
            <a:ext cx="4347793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Chọn</a:t>
            </a:r>
            <a:r>
              <a:rPr lang="en-US" sz="3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công</a:t>
            </a:r>
            <a:r>
              <a:rPr lang="en-US" sz="3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nhân</a:t>
            </a:r>
            <a:r>
              <a:rPr lang="en-US" sz="3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trước</a:t>
            </a:r>
            <a:endParaRPr lang="en-US" sz="32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0096" y="3881404"/>
            <a:ext cx="78059" cy="12247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0096" y="1914866"/>
            <a:ext cx="78059" cy="8586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9F01D4-B257-471D-B30F-428128C1B146}"/>
              </a:ext>
            </a:extLst>
          </p:cNvPr>
          <p:cNvSpPr txBox="1"/>
          <p:nvPr/>
        </p:nvSpPr>
        <p:spPr>
          <a:xfrm>
            <a:off x="1105088" y="3725951"/>
            <a:ext cx="4347793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Chọn</a:t>
            </a:r>
            <a:r>
              <a:rPr lang="en-US" sz="3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công</a:t>
            </a:r>
            <a:r>
              <a:rPr lang="en-US" sz="3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việc</a:t>
            </a:r>
            <a:r>
              <a:rPr lang="en-US" sz="3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trước</a:t>
            </a:r>
            <a:endParaRPr lang="en-US" sz="32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77515A-8773-4912-B89D-0DAB64EEAABF}"/>
              </a:ext>
            </a:extLst>
          </p:cNvPr>
          <p:cNvSpPr txBox="1"/>
          <p:nvPr/>
        </p:nvSpPr>
        <p:spPr>
          <a:xfrm>
            <a:off x="1105087" y="4182814"/>
            <a:ext cx="5564070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Với mỗi công việc, chọn công nhân có chi phí thực hiện công việc thấp nhất từ danh sách công nhân chưa được phân công</a:t>
            </a: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8640CAD5-C691-4915-8A11-29DBFEED1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2" r="17912"/>
          <a:stretch/>
        </p:blipFill>
        <p:spPr>
          <a:xfrm>
            <a:off x="6385856" y="0"/>
            <a:ext cx="7819731" cy="6858000"/>
          </a:xfrm>
          <a:prstGeom prst="parallelogram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5CACA5-3903-4CF4-9F29-7E9D8E5BF9CA}"/>
              </a:ext>
            </a:extLst>
          </p:cNvPr>
          <p:cNvSpPr txBox="1"/>
          <p:nvPr/>
        </p:nvSpPr>
        <p:spPr>
          <a:xfrm>
            <a:off x="1105087" y="2207155"/>
            <a:ext cx="5634034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Với mỗi công nhân, chọn công việc có chi phí tối thiểu từ danh sách công việc chưa được giao</a:t>
            </a:r>
            <a:endParaRPr lang="vi-VN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9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Các bước thực hiện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Hình ảnh 3" descr="Calendar&#10;&#10;Description automatically generated">
            <a:extLst>
              <a:ext uri="{FF2B5EF4-FFF2-40B4-BE49-F238E27FC236}">
                <a16:creationId xmlns:a16="http://schemas.microsoft.com/office/drawing/2014/main" id="{47EB07B0-55BC-4622-9B65-B41AB5800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758" y="2511399"/>
            <a:ext cx="5455917" cy="3913056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Hình ảnh 2" descr="Calendar&#10;&#10;Description automatically generated">
            <a:extLst>
              <a:ext uri="{FF2B5EF4-FFF2-40B4-BE49-F238E27FC236}">
                <a16:creationId xmlns:a16="http://schemas.microsoft.com/office/drawing/2014/main" id="{62B70D7B-E015-4505-9BBE-83219BFE7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19" y="2763525"/>
            <a:ext cx="5686720" cy="33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8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Các bước thực hiện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Hình ảnh 2">
            <a:extLst>
              <a:ext uri="{FF2B5EF4-FFF2-40B4-BE49-F238E27FC236}">
                <a16:creationId xmlns:a16="http://schemas.microsoft.com/office/drawing/2014/main" id="{88A17413-B835-4560-A548-F294DAAAE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" y="2512808"/>
            <a:ext cx="5678835" cy="3853288"/>
          </a:xfrm>
          <a:prstGeom prst="rect">
            <a:avLst/>
          </a:prstGeom>
        </p:spPr>
      </p:pic>
      <p:pic>
        <p:nvPicPr>
          <p:cNvPr id="10" name="Hình ảnh 3">
            <a:extLst>
              <a:ext uri="{FF2B5EF4-FFF2-40B4-BE49-F238E27FC236}">
                <a16:creationId xmlns:a16="http://schemas.microsoft.com/office/drawing/2014/main" id="{8A2445D5-DAEE-4500-BC96-97034F6C2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384" y="2485176"/>
            <a:ext cx="5854921" cy="37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4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2">
            <a:extLst>
              <a:ext uri="{FF2B5EF4-FFF2-40B4-BE49-F238E27FC236}">
                <a16:creationId xmlns:a16="http://schemas.microsoft.com/office/drawing/2014/main" id="{92C74B2A-049F-4758-BAA3-F4FB4F8B5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46" y="0"/>
            <a:ext cx="8673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01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0167" y="213148"/>
            <a:ext cx="4847460" cy="684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000"/>
              </a:lnSpc>
            </a:pPr>
            <a:r>
              <a:rPr lang="en-US" sz="33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Một</a:t>
            </a:r>
            <a:r>
              <a:rPr lang="en-US" sz="33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33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vài</a:t>
            </a:r>
            <a:r>
              <a:rPr lang="en-US" sz="33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33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ứng</a:t>
            </a:r>
            <a:r>
              <a:rPr lang="en-US" sz="33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33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dụng</a:t>
            </a:r>
            <a:r>
              <a:rPr lang="en-US" sz="33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33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khác</a:t>
            </a:r>
            <a:endParaRPr lang="en-US" sz="33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51911" y="4928900"/>
            <a:ext cx="3046413" cy="903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1050" y="4928900"/>
            <a:ext cx="3046413" cy="9032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82662" y="1940312"/>
            <a:ext cx="3046413" cy="9032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1050" y="1940312"/>
            <a:ext cx="3046413" cy="9032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59768" y="5012441"/>
            <a:ext cx="2630697" cy="7848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Structured prediction in computer vision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81021" y="2130763"/>
            <a:ext cx="2608248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Quadratic assignment problem (QAP)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40834" y="2139270"/>
            <a:ext cx="2696577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Maximum satisfiability problem (MAX-SAT)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81021" y="5243274"/>
            <a:ext cx="2286515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0/1 knapsack problem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351911" y="1940312"/>
            <a:ext cx="3046413" cy="9032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59768" y="2023854"/>
            <a:ext cx="2630697" cy="7848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Nearest neighbor search (by </a:t>
            </a:r>
            <a:r>
              <a:rPr lang="en-US" sz="1500" b="1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Keinosuke</a:t>
            </a:r>
            <a:r>
              <a:rPr lang="en-US" sz="15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Fukunaga)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82662" y="4928900"/>
            <a:ext cx="3046413" cy="9032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40835" y="5012442"/>
            <a:ext cx="2421202" cy="7848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Feature selection in machine learning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351911" y="3434606"/>
            <a:ext cx="3046413" cy="9032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81050" y="3434606"/>
            <a:ext cx="3046413" cy="9032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59768" y="3633564"/>
            <a:ext cx="2551211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Computational phylogenetics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81021" y="3748980"/>
            <a:ext cx="2417091" cy="3339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Flow shop scheduling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582662" y="3434606"/>
            <a:ext cx="3046413" cy="9032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61451" y="3748980"/>
            <a:ext cx="2517544" cy="3231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Cutting stock problem</a:t>
            </a:r>
          </a:p>
        </p:txBody>
      </p:sp>
    </p:spTree>
    <p:extLst>
      <p:ext uri="{BB962C8B-B14F-4D97-AF65-F5344CB8AC3E}">
        <p14:creationId xmlns:p14="http://schemas.microsoft.com/office/powerpoint/2010/main" val="19127302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3229" y="371857"/>
            <a:ext cx="3450624" cy="684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000"/>
              </a:lnSpc>
            </a:pPr>
            <a:r>
              <a:rPr lang="en-US" sz="33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Kết</a:t>
            </a:r>
            <a:r>
              <a:rPr lang="en-US" sz="33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33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luận</a:t>
            </a:r>
            <a:endParaRPr lang="en-US" sz="33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30" name="Freeform 29"/>
          <p:cNvSpPr>
            <a:spLocks noChangeArrowheads="1"/>
          </p:cNvSpPr>
          <p:nvPr/>
        </p:nvSpPr>
        <p:spPr bwMode="auto">
          <a:xfrm rot="3624365" flipV="1">
            <a:off x="1565192" y="4417620"/>
            <a:ext cx="752927" cy="729484"/>
          </a:xfrm>
          <a:custGeom>
            <a:avLst/>
            <a:gdLst>
              <a:gd name="T0" fmla="*/ 5389 w 9769"/>
              <a:gd name="T1" fmla="*/ 0 h 9464"/>
              <a:gd name="T2" fmla="*/ 5389 w 9769"/>
              <a:gd name="T3" fmla="*/ 0 h 9464"/>
              <a:gd name="T4" fmla="*/ 2101 w 9769"/>
              <a:gd name="T5" fmla="*/ 449 h 9464"/>
              <a:gd name="T6" fmla="*/ 353 w 9769"/>
              <a:gd name="T7" fmla="*/ 1475 h 9464"/>
              <a:gd name="T8" fmla="*/ 417 w 9769"/>
              <a:gd name="T9" fmla="*/ 3592 h 9464"/>
              <a:gd name="T10" fmla="*/ 4042 w 9769"/>
              <a:gd name="T11" fmla="*/ 8869 h 9464"/>
              <a:gd name="T12" fmla="*/ 5261 w 9769"/>
              <a:gd name="T13" fmla="*/ 9463 h 9464"/>
              <a:gd name="T14" fmla="*/ 5373 w 9769"/>
              <a:gd name="T15" fmla="*/ 9447 h 9464"/>
              <a:gd name="T16" fmla="*/ 6528 w 9769"/>
              <a:gd name="T17" fmla="*/ 8629 h 9464"/>
              <a:gd name="T18" fmla="*/ 9206 w 9769"/>
              <a:gd name="T19" fmla="*/ 4186 h 9464"/>
              <a:gd name="T20" fmla="*/ 9575 w 9769"/>
              <a:gd name="T21" fmla="*/ 2085 h 9464"/>
              <a:gd name="T22" fmla="*/ 8436 w 9769"/>
              <a:gd name="T23" fmla="*/ 690 h 9464"/>
              <a:gd name="T24" fmla="*/ 5389 w 9769"/>
              <a:gd name="T25" fmla="*/ 0 h 9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769" h="9464">
                <a:moveTo>
                  <a:pt x="5389" y="0"/>
                </a:moveTo>
                <a:lnTo>
                  <a:pt x="5389" y="0"/>
                </a:lnTo>
                <a:cubicBezTo>
                  <a:pt x="4251" y="0"/>
                  <a:pt x="3096" y="192"/>
                  <a:pt x="2101" y="449"/>
                </a:cubicBezTo>
                <a:cubicBezTo>
                  <a:pt x="1428" y="610"/>
                  <a:pt x="706" y="866"/>
                  <a:pt x="353" y="1475"/>
                </a:cubicBezTo>
                <a:cubicBezTo>
                  <a:pt x="0" y="2101"/>
                  <a:pt x="177" y="2903"/>
                  <a:pt x="417" y="3592"/>
                </a:cubicBezTo>
                <a:cubicBezTo>
                  <a:pt x="1139" y="5613"/>
                  <a:pt x="2406" y="7458"/>
                  <a:pt x="4042" y="8869"/>
                </a:cubicBezTo>
                <a:cubicBezTo>
                  <a:pt x="4395" y="9158"/>
                  <a:pt x="4812" y="9463"/>
                  <a:pt x="5261" y="9463"/>
                </a:cubicBezTo>
                <a:cubicBezTo>
                  <a:pt x="5293" y="9463"/>
                  <a:pt x="5325" y="9463"/>
                  <a:pt x="5373" y="9447"/>
                </a:cubicBezTo>
                <a:cubicBezTo>
                  <a:pt x="5854" y="9398"/>
                  <a:pt x="6223" y="8998"/>
                  <a:pt x="6528" y="8629"/>
                </a:cubicBezTo>
                <a:cubicBezTo>
                  <a:pt x="7618" y="7265"/>
                  <a:pt x="8516" y="5774"/>
                  <a:pt x="9206" y="4186"/>
                </a:cubicBezTo>
                <a:cubicBezTo>
                  <a:pt x="9511" y="3528"/>
                  <a:pt x="9768" y="2791"/>
                  <a:pt x="9575" y="2085"/>
                </a:cubicBezTo>
                <a:cubicBezTo>
                  <a:pt x="9430" y="1492"/>
                  <a:pt x="8965" y="995"/>
                  <a:pt x="8436" y="690"/>
                </a:cubicBezTo>
                <a:cubicBezTo>
                  <a:pt x="7538" y="177"/>
                  <a:pt x="6479" y="0"/>
                  <a:pt x="5389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599" dirty="0">
              <a:latin typeface="Open Sans Regular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51378" y="4554656"/>
            <a:ext cx="311945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93000" y="4530775"/>
            <a:ext cx="9436728" cy="43088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Tối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ưu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bằng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việc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quyết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định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quay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lui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sớm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hơn</a:t>
            </a:r>
            <a:endParaRPr lang="en-US" sz="22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37" name="Freeform 36"/>
          <p:cNvSpPr>
            <a:spLocks noChangeArrowheads="1"/>
          </p:cNvSpPr>
          <p:nvPr/>
        </p:nvSpPr>
        <p:spPr bwMode="auto">
          <a:xfrm rot="3624365" flipV="1">
            <a:off x="1565193" y="3358004"/>
            <a:ext cx="752927" cy="729484"/>
          </a:xfrm>
          <a:custGeom>
            <a:avLst/>
            <a:gdLst>
              <a:gd name="T0" fmla="*/ 5389 w 9769"/>
              <a:gd name="T1" fmla="*/ 0 h 9464"/>
              <a:gd name="T2" fmla="*/ 5389 w 9769"/>
              <a:gd name="T3" fmla="*/ 0 h 9464"/>
              <a:gd name="T4" fmla="*/ 2101 w 9769"/>
              <a:gd name="T5" fmla="*/ 449 h 9464"/>
              <a:gd name="T6" fmla="*/ 353 w 9769"/>
              <a:gd name="T7" fmla="*/ 1475 h 9464"/>
              <a:gd name="T8" fmla="*/ 417 w 9769"/>
              <a:gd name="T9" fmla="*/ 3592 h 9464"/>
              <a:gd name="T10" fmla="*/ 4042 w 9769"/>
              <a:gd name="T11" fmla="*/ 8869 h 9464"/>
              <a:gd name="T12" fmla="*/ 5261 w 9769"/>
              <a:gd name="T13" fmla="*/ 9463 h 9464"/>
              <a:gd name="T14" fmla="*/ 5373 w 9769"/>
              <a:gd name="T15" fmla="*/ 9447 h 9464"/>
              <a:gd name="T16" fmla="*/ 6528 w 9769"/>
              <a:gd name="T17" fmla="*/ 8629 h 9464"/>
              <a:gd name="T18" fmla="*/ 9206 w 9769"/>
              <a:gd name="T19" fmla="*/ 4186 h 9464"/>
              <a:gd name="T20" fmla="*/ 9575 w 9769"/>
              <a:gd name="T21" fmla="*/ 2085 h 9464"/>
              <a:gd name="T22" fmla="*/ 8436 w 9769"/>
              <a:gd name="T23" fmla="*/ 690 h 9464"/>
              <a:gd name="T24" fmla="*/ 5389 w 9769"/>
              <a:gd name="T25" fmla="*/ 0 h 9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769" h="9464">
                <a:moveTo>
                  <a:pt x="5389" y="0"/>
                </a:moveTo>
                <a:lnTo>
                  <a:pt x="5389" y="0"/>
                </a:lnTo>
                <a:cubicBezTo>
                  <a:pt x="4251" y="0"/>
                  <a:pt x="3096" y="192"/>
                  <a:pt x="2101" y="449"/>
                </a:cubicBezTo>
                <a:cubicBezTo>
                  <a:pt x="1428" y="610"/>
                  <a:pt x="706" y="866"/>
                  <a:pt x="353" y="1475"/>
                </a:cubicBezTo>
                <a:cubicBezTo>
                  <a:pt x="0" y="2101"/>
                  <a:pt x="177" y="2903"/>
                  <a:pt x="417" y="3592"/>
                </a:cubicBezTo>
                <a:cubicBezTo>
                  <a:pt x="1139" y="5613"/>
                  <a:pt x="2406" y="7458"/>
                  <a:pt x="4042" y="8869"/>
                </a:cubicBezTo>
                <a:cubicBezTo>
                  <a:pt x="4395" y="9158"/>
                  <a:pt x="4812" y="9463"/>
                  <a:pt x="5261" y="9463"/>
                </a:cubicBezTo>
                <a:cubicBezTo>
                  <a:pt x="5293" y="9463"/>
                  <a:pt x="5325" y="9463"/>
                  <a:pt x="5373" y="9447"/>
                </a:cubicBezTo>
                <a:cubicBezTo>
                  <a:pt x="5854" y="9398"/>
                  <a:pt x="6223" y="8998"/>
                  <a:pt x="6528" y="8629"/>
                </a:cubicBezTo>
                <a:cubicBezTo>
                  <a:pt x="7618" y="7265"/>
                  <a:pt x="8516" y="5774"/>
                  <a:pt x="9206" y="4186"/>
                </a:cubicBezTo>
                <a:cubicBezTo>
                  <a:pt x="9511" y="3528"/>
                  <a:pt x="9768" y="2791"/>
                  <a:pt x="9575" y="2085"/>
                </a:cubicBezTo>
                <a:cubicBezTo>
                  <a:pt x="9430" y="1492"/>
                  <a:pt x="8965" y="995"/>
                  <a:pt x="8436" y="690"/>
                </a:cubicBezTo>
                <a:cubicBezTo>
                  <a:pt x="7538" y="177"/>
                  <a:pt x="6479" y="0"/>
                  <a:pt x="5389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599" dirty="0">
              <a:latin typeface="Open Sans Regular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51379" y="3495040"/>
            <a:ext cx="311945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93000" y="3355068"/>
            <a:ext cx="9436729" cy="43088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Là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thuật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toán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quay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lui</a:t>
            </a:r>
            <a:endParaRPr lang="en-US" sz="22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41" name="Freeform 40"/>
          <p:cNvSpPr>
            <a:spLocks noChangeArrowheads="1"/>
          </p:cNvSpPr>
          <p:nvPr/>
        </p:nvSpPr>
        <p:spPr bwMode="auto">
          <a:xfrm rot="3624365" flipV="1">
            <a:off x="1565192" y="2284564"/>
            <a:ext cx="752927" cy="729484"/>
          </a:xfrm>
          <a:custGeom>
            <a:avLst/>
            <a:gdLst>
              <a:gd name="T0" fmla="*/ 5389 w 9769"/>
              <a:gd name="T1" fmla="*/ 0 h 9464"/>
              <a:gd name="T2" fmla="*/ 5389 w 9769"/>
              <a:gd name="T3" fmla="*/ 0 h 9464"/>
              <a:gd name="T4" fmla="*/ 2101 w 9769"/>
              <a:gd name="T5" fmla="*/ 449 h 9464"/>
              <a:gd name="T6" fmla="*/ 353 w 9769"/>
              <a:gd name="T7" fmla="*/ 1475 h 9464"/>
              <a:gd name="T8" fmla="*/ 417 w 9769"/>
              <a:gd name="T9" fmla="*/ 3592 h 9464"/>
              <a:gd name="T10" fmla="*/ 4042 w 9769"/>
              <a:gd name="T11" fmla="*/ 8869 h 9464"/>
              <a:gd name="T12" fmla="*/ 5261 w 9769"/>
              <a:gd name="T13" fmla="*/ 9463 h 9464"/>
              <a:gd name="T14" fmla="*/ 5373 w 9769"/>
              <a:gd name="T15" fmla="*/ 9447 h 9464"/>
              <a:gd name="T16" fmla="*/ 6528 w 9769"/>
              <a:gd name="T17" fmla="*/ 8629 h 9464"/>
              <a:gd name="T18" fmla="*/ 9206 w 9769"/>
              <a:gd name="T19" fmla="*/ 4186 h 9464"/>
              <a:gd name="T20" fmla="*/ 9575 w 9769"/>
              <a:gd name="T21" fmla="*/ 2085 h 9464"/>
              <a:gd name="T22" fmla="*/ 8436 w 9769"/>
              <a:gd name="T23" fmla="*/ 690 h 9464"/>
              <a:gd name="T24" fmla="*/ 5389 w 9769"/>
              <a:gd name="T25" fmla="*/ 0 h 9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769" h="9464">
                <a:moveTo>
                  <a:pt x="5389" y="0"/>
                </a:moveTo>
                <a:lnTo>
                  <a:pt x="5389" y="0"/>
                </a:lnTo>
                <a:cubicBezTo>
                  <a:pt x="4251" y="0"/>
                  <a:pt x="3096" y="192"/>
                  <a:pt x="2101" y="449"/>
                </a:cubicBezTo>
                <a:cubicBezTo>
                  <a:pt x="1428" y="610"/>
                  <a:pt x="706" y="866"/>
                  <a:pt x="353" y="1475"/>
                </a:cubicBezTo>
                <a:cubicBezTo>
                  <a:pt x="0" y="2101"/>
                  <a:pt x="177" y="2903"/>
                  <a:pt x="417" y="3592"/>
                </a:cubicBezTo>
                <a:cubicBezTo>
                  <a:pt x="1139" y="5613"/>
                  <a:pt x="2406" y="7458"/>
                  <a:pt x="4042" y="8869"/>
                </a:cubicBezTo>
                <a:cubicBezTo>
                  <a:pt x="4395" y="9158"/>
                  <a:pt x="4812" y="9463"/>
                  <a:pt x="5261" y="9463"/>
                </a:cubicBezTo>
                <a:cubicBezTo>
                  <a:pt x="5293" y="9463"/>
                  <a:pt x="5325" y="9463"/>
                  <a:pt x="5373" y="9447"/>
                </a:cubicBezTo>
                <a:cubicBezTo>
                  <a:pt x="5854" y="9398"/>
                  <a:pt x="6223" y="8998"/>
                  <a:pt x="6528" y="8629"/>
                </a:cubicBezTo>
                <a:cubicBezTo>
                  <a:pt x="7618" y="7265"/>
                  <a:pt x="8516" y="5774"/>
                  <a:pt x="9206" y="4186"/>
                </a:cubicBezTo>
                <a:cubicBezTo>
                  <a:pt x="9511" y="3528"/>
                  <a:pt x="9768" y="2791"/>
                  <a:pt x="9575" y="2085"/>
                </a:cubicBezTo>
                <a:cubicBezTo>
                  <a:pt x="9430" y="1492"/>
                  <a:pt x="8965" y="995"/>
                  <a:pt x="8436" y="690"/>
                </a:cubicBezTo>
                <a:cubicBezTo>
                  <a:pt x="7538" y="177"/>
                  <a:pt x="6479" y="0"/>
                  <a:pt x="5389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599" dirty="0">
              <a:latin typeface="Open Sans Regular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51378" y="2421600"/>
            <a:ext cx="311945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493000" y="2300837"/>
            <a:ext cx="9436728" cy="43088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Bị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phụ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thuộc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vào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hàm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tính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cận</a:t>
            </a:r>
            <a:endParaRPr lang="en-US" sz="22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45" name="Freeform 44"/>
          <p:cNvSpPr>
            <a:spLocks noChangeArrowheads="1"/>
          </p:cNvSpPr>
          <p:nvPr/>
        </p:nvSpPr>
        <p:spPr bwMode="auto">
          <a:xfrm rot="3624365" flipV="1">
            <a:off x="1565192" y="1199527"/>
            <a:ext cx="752927" cy="729484"/>
          </a:xfrm>
          <a:custGeom>
            <a:avLst/>
            <a:gdLst>
              <a:gd name="T0" fmla="*/ 5389 w 9769"/>
              <a:gd name="T1" fmla="*/ 0 h 9464"/>
              <a:gd name="T2" fmla="*/ 5389 w 9769"/>
              <a:gd name="T3" fmla="*/ 0 h 9464"/>
              <a:gd name="T4" fmla="*/ 2101 w 9769"/>
              <a:gd name="T5" fmla="*/ 449 h 9464"/>
              <a:gd name="T6" fmla="*/ 353 w 9769"/>
              <a:gd name="T7" fmla="*/ 1475 h 9464"/>
              <a:gd name="T8" fmla="*/ 417 w 9769"/>
              <a:gd name="T9" fmla="*/ 3592 h 9464"/>
              <a:gd name="T10" fmla="*/ 4042 w 9769"/>
              <a:gd name="T11" fmla="*/ 8869 h 9464"/>
              <a:gd name="T12" fmla="*/ 5261 w 9769"/>
              <a:gd name="T13" fmla="*/ 9463 h 9464"/>
              <a:gd name="T14" fmla="*/ 5373 w 9769"/>
              <a:gd name="T15" fmla="*/ 9447 h 9464"/>
              <a:gd name="T16" fmla="*/ 6528 w 9769"/>
              <a:gd name="T17" fmla="*/ 8629 h 9464"/>
              <a:gd name="T18" fmla="*/ 9206 w 9769"/>
              <a:gd name="T19" fmla="*/ 4186 h 9464"/>
              <a:gd name="T20" fmla="*/ 9575 w 9769"/>
              <a:gd name="T21" fmla="*/ 2085 h 9464"/>
              <a:gd name="T22" fmla="*/ 8436 w 9769"/>
              <a:gd name="T23" fmla="*/ 690 h 9464"/>
              <a:gd name="T24" fmla="*/ 5389 w 9769"/>
              <a:gd name="T25" fmla="*/ 0 h 9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769" h="9464">
                <a:moveTo>
                  <a:pt x="5389" y="0"/>
                </a:moveTo>
                <a:lnTo>
                  <a:pt x="5389" y="0"/>
                </a:lnTo>
                <a:cubicBezTo>
                  <a:pt x="4251" y="0"/>
                  <a:pt x="3096" y="192"/>
                  <a:pt x="2101" y="449"/>
                </a:cubicBezTo>
                <a:cubicBezTo>
                  <a:pt x="1428" y="610"/>
                  <a:pt x="706" y="866"/>
                  <a:pt x="353" y="1475"/>
                </a:cubicBezTo>
                <a:cubicBezTo>
                  <a:pt x="0" y="2101"/>
                  <a:pt x="177" y="2903"/>
                  <a:pt x="417" y="3592"/>
                </a:cubicBezTo>
                <a:cubicBezTo>
                  <a:pt x="1139" y="5613"/>
                  <a:pt x="2406" y="7458"/>
                  <a:pt x="4042" y="8869"/>
                </a:cubicBezTo>
                <a:cubicBezTo>
                  <a:pt x="4395" y="9158"/>
                  <a:pt x="4812" y="9463"/>
                  <a:pt x="5261" y="9463"/>
                </a:cubicBezTo>
                <a:cubicBezTo>
                  <a:pt x="5293" y="9463"/>
                  <a:pt x="5325" y="9463"/>
                  <a:pt x="5373" y="9447"/>
                </a:cubicBezTo>
                <a:cubicBezTo>
                  <a:pt x="5854" y="9398"/>
                  <a:pt x="6223" y="8998"/>
                  <a:pt x="6528" y="8629"/>
                </a:cubicBezTo>
                <a:cubicBezTo>
                  <a:pt x="7618" y="7265"/>
                  <a:pt x="8516" y="5774"/>
                  <a:pt x="9206" y="4186"/>
                </a:cubicBezTo>
                <a:cubicBezTo>
                  <a:pt x="9511" y="3528"/>
                  <a:pt x="9768" y="2791"/>
                  <a:pt x="9575" y="2085"/>
                </a:cubicBezTo>
                <a:cubicBezTo>
                  <a:pt x="9430" y="1492"/>
                  <a:pt x="8965" y="995"/>
                  <a:pt x="8436" y="690"/>
                </a:cubicBezTo>
                <a:cubicBezTo>
                  <a:pt x="7538" y="177"/>
                  <a:pt x="6479" y="0"/>
                  <a:pt x="5389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599" dirty="0">
              <a:latin typeface="Open Sans Regular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51378" y="1336563"/>
            <a:ext cx="311945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3000" b="1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93000" y="1261001"/>
            <a:ext cx="9436730" cy="43088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Giảm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chi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phí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do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bỏ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đi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các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bước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cần</a:t>
            </a:r>
            <a:r>
              <a:rPr lang="en-US" sz="22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thiết</a:t>
            </a:r>
            <a:endParaRPr lang="en-US" sz="22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20" name="Freeform 29">
            <a:extLst>
              <a:ext uri="{FF2B5EF4-FFF2-40B4-BE49-F238E27FC236}">
                <a16:creationId xmlns:a16="http://schemas.microsoft.com/office/drawing/2014/main" id="{60D0B506-99BB-46B0-8D5A-69139F4B2ECE}"/>
              </a:ext>
            </a:extLst>
          </p:cNvPr>
          <p:cNvSpPr>
            <a:spLocks noChangeArrowheads="1"/>
          </p:cNvSpPr>
          <p:nvPr/>
        </p:nvSpPr>
        <p:spPr bwMode="auto">
          <a:xfrm rot="3624365" flipV="1">
            <a:off x="1565192" y="5378570"/>
            <a:ext cx="752927" cy="729484"/>
          </a:xfrm>
          <a:custGeom>
            <a:avLst/>
            <a:gdLst>
              <a:gd name="T0" fmla="*/ 5389 w 9769"/>
              <a:gd name="T1" fmla="*/ 0 h 9464"/>
              <a:gd name="T2" fmla="*/ 5389 w 9769"/>
              <a:gd name="T3" fmla="*/ 0 h 9464"/>
              <a:gd name="T4" fmla="*/ 2101 w 9769"/>
              <a:gd name="T5" fmla="*/ 449 h 9464"/>
              <a:gd name="T6" fmla="*/ 353 w 9769"/>
              <a:gd name="T7" fmla="*/ 1475 h 9464"/>
              <a:gd name="T8" fmla="*/ 417 w 9769"/>
              <a:gd name="T9" fmla="*/ 3592 h 9464"/>
              <a:gd name="T10" fmla="*/ 4042 w 9769"/>
              <a:gd name="T11" fmla="*/ 8869 h 9464"/>
              <a:gd name="T12" fmla="*/ 5261 w 9769"/>
              <a:gd name="T13" fmla="*/ 9463 h 9464"/>
              <a:gd name="T14" fmla="*/ 5373 w 9769"/>
              <a:gd name="T15" fmla="*/ 9447 h 9464"/>
              <a:gd name="T16" fmla="*/ 6528 w 9769"/>
              <a:gd name="T17" fmla="*/ 8629 h 9464"/>
              <a:gd name="T18" fmla="*/ 9206 w 9769"/>
              <a:gd name="T19" fmla="*/ 4186 h 9464"/>
              <a:gd name="T20" fmla="*/ 9575 w 9769"/>
              <a:gd name="T21" fmla="*/ 2085 h 9464"/>
              <a:gd name="T22" fmla="*/ 8436 w 9769"/>
              <a:gd name="T23" fmla="*/ 690 h 9464"/>
              <a:gd name="T24" fmla="*/ 5389 w 9769"/>
              <a:gd name="T25" fmla="*/ 0 h 9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769" h="9464">
                <a:moveTo>
                  <a:pt x="5389" y="0"/>
                </a:moveTo>
                <a:lnTo>
                  <a:pt x="5389" y="0"/>
                </a:lnTo>
                <a:cubicBezTo>
                  <a:pt x="4251" y="0"/>
                  <a:pt x="3096" y="192"/>
                  <a:pt x="2101" y="449"/>
                </a:cubicBezTo>
                <a:cubicBezTo>
                  <a:pt x="1428" y="610"/>
                  <a:pt x="706" y="866"/>
                  <a:pt x="353" y="1475"/>
                </a:cubicBezTo>
                <a:cubicBezTo>
                  <a:pt x="0" y="2101"/>
                  <a:pt x="177" y="2903"/>
                  <a:pt x="417" y="3592"/>
                </a:cubicBezTo>
                <a:cubicBezTo>
                  <a:pt x="1139" y="5613"/>
                  <a:pt x="2406" y="7458"/>
                  <a:pt x="4042" y="8869"/>
                </a:cubicBezTo>
                <a:cubicBezTo>
                  <a:pt x="4395" y="9158"/>
                  <a:pt x="4812" y="9463"/>
                  <a:pt x="5261" y="9463"/>
                </a:cubicBezTo>
                <a:cubicBezTo>
                  <a:pt x="5293" y="9463"/>
                  <a:pt x="5325" y="9463"/>
                  <a:pt x="5373" y="9447"/>
                </a:cubicBezTo>
                <a:cubicBezTo>
                  <a:pt x="5854" y="9398"/>
                  <a:pt x="6223" y="8998"/>
                  <a:pt x="6528" y="8629"/>
                </a:cubicBezTo>
                <a:cubicBezTo>
                  <a:pt x="7618" y="7265"/>
                  <a:pt x="8516" y="5774"/>
                  <a:pt x="9206" y="4186"/>
                </a:cubicBezTo>
                <a:cubicBezTo>
                  <a:pt x="9511" y="3528"/>
                  <a:pt x="9768" y="2791"/>
                  <a:pt x="9575" y="2085"/>
                </a:cubicBezTo>
                <a:cubicBezTo>
                  <a:pt x="9430" y="1492"/>
                  <a:pt x="8965" y="995"/>
                  <a:pt x="8436" y="690"/>
                </a:cubicBezTo>
                <a:cubicBezTo>
                  <a:pt x="7538" y="177"/>
                  <a:pt x="6479" y="0"/>
                  <a:pt x="5389" y="0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599" dirty="0">
              <a:latin typeface="Open Sans Regular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F7194F-A07A-4AA7-8E81-91089A3ABCFF}"/>
              </a:ext>
            </a:extLst>
          </p:cNvPr>
          <p:cNvSpPr txBox="1"/>
          <p:nvPr/>
        </p:nvSpPr>
        <p:spPr>
          <a:xfrm>
            <a:off x="1751378" y="5515606"/>
            <a:ext cx="311945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90A0FC-A861-42A4-A9B6-6DD7DFD5F0E9}"/>
              </a:ext>
            </a:extLst>
          </p:cNvPr>
          <p:cNvSpPr txBox="1"/>
          <p:nvPr/>
        </p:nvSpPr>
        <p:spPr>
          <a:xfrm>
            <a:off x="2493000" y="5322448"/>
            <a:ext cx="9436728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200" b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Là kĩ thuật đánh giá việc tiếp tục đào sâu tạo ra cấu hình tốt hơn cấu hình tốt nhất mà ta lưu trữ</a:t>
            </a:r>
            <a:endParaRPr lang="vi-VN" sz="22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043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 rot="18024401">
            <a:off x="8392493" y="-2086771"/>
            <a:ext cx="2461935" cy="9854388"/>
          </a:xfrm>
          <a:prstGeom prst="roundRect">
            <a:avLst>
              <a:gd name="adj" fmla="val 50000"/>
            </a:avLst>
          </a:prstGeom>
          <a:solidFill>
            <a:schemeClr val="accent6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 rot="20022469">
            <a:off x="6188553" y="-926184"/>
            <a:ext cx="2461935" cy="9854388"/>
          </a:xfrm>
          <a:prstGeom prst="roundRect">
            <a:avLst>
              <a:gd name="adj" fmla="val 50000"/>
            </a:avLst>
          </a:prstGeom>
          <a:solidFill>
            <a:schemeClr val="accent4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0541" y="1038220"/>
            <a:ext cx="28613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0"/>
              </a:lnSpc>
            </a:pPr>
            <a:r>
              <a:rPr lang="vi-VN" sz="5000" b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Mục tiêu của nhóm</a:t>
            </a:r>
            <a:endParaRPr lang="en-US" sz="50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1656" y="3093067"/>
            <a:ext cx="3251596" cy="181588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800" b="1" dirty="0">
                <a:solidFill>
                  <a:schemeClr val="accent5"/>
                </a:solidFill>
                <a:latin typeface="Open Sans" charset="0"/>
                <a:ea typeface="Open Sans" charset="0"/>
                <a:cs typeface="Open Sans" charset="0"/>
              </a:rPr>
              <a:t>Các bạn hiểu, cài đặt được, nhận diện bài toán và áp dụng</a:t>
            </a:r>
          </a:p>
        </p:txBody>
      </p:sp>
      <p:pic>
        <p:nvPicPr>
          <p:cNvPr id="8" name="Picture Placeholder 7" descr="A picture containing text, light, night&#10;&#10;Description automatically generated">
            <a:extLst>
              <a:ext uri="{FF2B5EF4-FFF2-40B4-BE49-F238E27FC236}">
                <a16:creationId xmlns:a16="http://schemas.microsoft.com/office/drawing/2014/main" id="{CD0163B0-6569-42D8-B1BF-B66D5EB7886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8" r="28978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pic>
        <p:nvPicPr>
          <p:cNvPr id="10" name="Picture Placeholder 9" descr="A picture containing text, light, night&#10;&#10;Description automatically generated">
            <a:extLst>
              <a:ext uri="{FF2B5EF4-FFF2-40B4-BE49-F238E27FC236}">
                <a16:creationId xmlns:a16="http://schemas.microsoft.com/office/drawing/2014/main" id="{63CF5076-0340-4F7D-ACD3-3268AD60ACA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r="2537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6323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2103205" y="1590765"/>
            <a:ext cx="3473992" cy="34739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8463" y="2884551"/>
            <a:ext cx="6093175" cy="954107"/>
          </a:xfrm>
          <a:prstGeom prst="rect">
            <a:avLst/>
          </a:prstGeom>
          <a:noFill/>
        </p:spPr>
        <p:txBody>
          <a:bodyPr wrap="square" tIns="137160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dirty="0">
                <a:solidFill>
                  <a:schemeClr val="bg1"/>
                </a:solidFill>
                <a:latin typeface="League Spartan" charset="0"/>
                <a:ea typeface="League Spartan" charset="0"/>
                <a:cs typeface="League Spartan" charset="0"/>
              </a:rPr>
              <a:t>ANY </a:t>
            </a:r>
            <a:r>
              <a:rPr lang="en-US" sz="5000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092740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2103205" y="1590765"/>
            <a:ext cx="3473992" cy="34739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64525" y="2374189"/>
            <a:ext cx="6093175" cy="1723549"/>
          </a:xfrm>
          <a:prstGeom prst="rect">
            <a:avLst/>
          </a:prstGeom>
          <a:noFill/>
        </p:spPr>
        <p:txBody>
          <a:bodyPr wrap="square" tIns="137160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dirty="0" err="1">
                <a:solidFill>
                  <a:schemeClr val="bg1"/>
                </a:solidFill>
                <a:latin typeface="League Spartan" charset="0"/>
                <a:ea typeface="League Spartan" charset="0"/>
                <a:cs typeface="League Spartan" charset="0"/>
              </a:rPr>
              <a:t>Cảm</a:t>
            </a:r>
            <a:r>
              <a:rPr lang="en-US" sz="5000" dirty="0">
                <a:solidFill>
                  <a:schemeClr val="bg1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League Spartan" charset="0"/>
                <a:ea typeface="League Spartan" charset="0"/>
                <a:cs typeface="League Spartan" charset="0"/>
              </a:rPr>
              <a:t>ơn</a:t>
            </a:r>
            <a:r>
              <a:rPr lang="en-US" sz="5000" dirty="0">
                <a:solidFill>
                  <a:schemeClr val="bg1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5000" dirty="0" err="1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các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5000" dirty="0" err="1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bạn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5000" dirty="0" err="1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đã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5000" dirty="0" err="1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lắng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5000" dirty="0" err="1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nghe</a:t>
            </a:r>
            <a:r>
              <a:rPr lang="en-US" sz="5000" dirty="0">
                <a:solidFill>
                  <a:schemeClr val="tx1">
                    <a:lumMod val="50000"/>
                  </a:schemeClr>
                </a:solidFill>
                <a:latin typeface="League Spartan" charset="0"/>
                <a:ea typeface="League Spartan" charset="0"/>
                <a:cs typeface="League Spartan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059697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33398" y="260097"/>
            <a:ext cx="5125204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000"/>
              </a:lnSpc>
            </a:pPr>
            <a:r>
              <a:rPr lang="vi-VN" sz="40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Nội dung thuyết trình</a:t>
            </a:r>
            <a:endParaRPr lang="en-US" sz="40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309072" y="4775226"/>
            <a:ext cx="268404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Bài tập về nhà</a:t>
            </a:r>
            <a:endParaRPr lang="en-US" sz="24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09073" y="2218961"/>
            <a:ext cx="1556286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Ứng dụng</a:t>
            </a:r>
            <a:endParaRPr lang="en-US" sz="24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09073" y="3497513"/>
            <a:ext cx="16274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Tổng kết</a:t>
            </a:r>
            <a:endParaRPr lang="en-US" sz="24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465643" y="3208044"/>
            <a:ext cx="513923" cy="1040606"/>
          </a:xfrm>
          <a:prstGeom prst="rect">
            <a:avLst/>
          </a:prstGeom>
          <a:noFill/>
        </p:spPr>
        <p:txBody>
          <a:bodyPr wrap="square" tIns="320040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000"/>
              </a:lnSpc>
            </a:pPr>
            <a:r>
              <a:rPr lang="en-US" sz="5750" b="1" dirty="0">
                <a:solidFill>
                  <a:schemeClr val="accent5"/>
                </a:solidFill>
                <a:latin typeface="Open Sans" charset="0"/>
                <a:ea typeface="Open Sans" charset="0"/>
                <a:cs typeface="Open Sans" charset="0"/>
              </a:rPr>
              <a:t>5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465643" y="4485756"/>
            <a:ext cx="513923" cy="1040606"/>
          </a:xfrm>
          <a:prstGeom prst="rect">
            <a:avLst/>
          </a:prstGeom>
          <a:noFill/>
        </p:spPr>
        <p:txBody>
          <a:bodyPr wrap="square" tIns="320040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000"/>
              </a:lnSpc>
            </a:pPr>
            <a:r>
              <a:rPr lang="en-US" sz="5750" b="1" dirty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6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65643" y="1907044"/>
            <a:ext cx="513923" cy="1040606"/>
          </a:xfrm>
          <a:prstGeom prst="rect">
            <a:avLst/>
          </a:prstGeom>
          <a:noFill/>
        </p:spPr>
        <p:txBody>
          <a:bodyPr wrap="square" tIns="320040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000"/>
              </a:lnSpc>
            </a:pPr>
            <a:r>
              <a:rPr lang="en-US" sz="5750" b="1" dirty="0">
                <a:solidFill>
                  <a:schemeClr val="accent4"/>
                </a:solidFill>
                <a:latin typeface="Open Sans" charset="0"/>
                <a:ea typeface="Open Sans" charset="0"/>
                <a:cs typeface="Open Sans" charset="0"/>
              </a:rPr>
              <a:t>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543894" y="4775226"/>
            <a:ext cx="3003466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Ưu và nhược điểm</a:t>
            </a:r>
            <a:endParaRPr lang="en-US" sz="24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543894" y="2196514"/>
            <a:ext cx="172923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Đặt vấn đề</a:t>
            </a:r>
            <a:endParaRPr lang="en-US" sz="24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5360" y="3497514"/>
            <a:ext cx="429184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Định nghĩa branch and bound</a:t>
            </a:r>
            <a:endParaRPr lang="en-US" sz="24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700463" y="3208044"/>
            <a:ext cx="513923" cy="1040606"/>
          </a:xfrm>
          <a:prstGeom prst="rect">
            <a:avLst/>
          </a:prstGeom>
          <a:noFill/>
        </p:spPr>
        <p:txBody>
          <a:bodyPr wrap="square" tIns="320040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000"/>
              </a:lnSpc>
            </a:pPr>
            <a:r>
              <a:rPr lang="en-US" sz="5750" b="1" dirty="0">
                <a:solidFill>
                  <a:schemeClr val="accent2"/>
                </a:solidFill>
                <a:latin typeface="Open Sans" charset="0"/>
                <a:ea typeface="Open Sans" charset="0"/>
                <a:cs typeface="Open Sans" charset="0"/>
              </a:rPr>
              <a:t>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700463" y="4485756"/>
            <a:ext cx="513923" cy="1040606"/>
          </a:xfrm>
          <a:prstGeom prst="rect">
            <a:avLst/>
          </a:prstGeom>
          <a:noFill/>
        </p:spPr>
        <p:txBody>
          <a:bodyPr wrap="square" tIns="320040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000"/>
              </a:lnSpc>
            </a:pPr>
            <a:r>
              <a:rPr lang="en-US" sz="5750" b="1" dirty="0">
                <a:solidFill>
                  <a:schemeClr val="accent3"/>
                </a:solidFill>
                <a:latin typeface="Open Sans" charset="0"/>
                <a:ea typeface="Open Sans" charset="0"/>
                <a:cs typeface="Open Sans" charset="0"/>
              </a:rPr>
              <a:t>3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700463" y="1907044"/>
            <a:ext cx="513923" cy="1040606"/>
          </a:xfrm>
          <a:prstGeom prst="rect">
            <a:avLst/>
          </a:prstGeom>
          <a:noFill/>
        </p:spPr>
        <p:txBody>
          <a:bodyPr wrap="square" tIns="320040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000"/>
              </a:lnSpc>
            </a:pPr>
            <a:r>
              <a:rPr lang="en-US" sz="5750" b="1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7034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An abstract connection in pale grey background"/>
          <p:cNvSpPr>
            <a:spLocks noGrp="1"/>
          </p:cNvSpPr>
          <p:nvPr>
            <p:ph type="pic" sz="quarter" idx="17"/>
          </p:nvPr>
        </p:nvSpPr>
        <p:spPr>
          <a:xfrm flipH="1">
            <a:off x="0" y="0"/>
            <a:ext cx="12192000" cy="6858000"/>
          </a:xfrm>
          <a:blipFill dpi="0"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" name="Right Triangle 1"/>
          <p:cNvSpPr/>
          <p:nvPr/>
        </p:nvSpPr>
        <p:spPr>
          <a:xfrm>
            <a:off x="1588" y="-11151"/>
            <a:ext cx="8251902" cy="6869151"/>
          </a:xfrm>
          <a:custGeom>
            <a:avLst/>
            <a:gdLst>
              <a:gd name="connsiteX0" fmla="*/ 0 w 10036098"/>
              <a:gd name="connsiteY0" fmla="*/ 13716000 h 13716000"/>
              <a:gd name="connsiteX1" fmla="*/ 0 w 10036098"/>
              <a:gd name="connsiteY1" fmla="*/ 0 h 13716000"/>
              <a:gd name="connsiteX2" fmla="*/ 10036098 w 10036098"/>
              <a:gd name="connsiteY2" fmla="*/ 13716000 h 13716000"/>
              <a:gd name="connsiteX3" fmla="*/ 0 w 10036098"/>
              <a:gd name="connsiteY3" fmla="*/ 13716000 h 13716000"/>
              <a:gd name="connsiteX0" fmla="*/ 0 w 16548410"/>
              <a:gd name="connsiteY0" fmla="*/ 13716000 h 13716000"/>
              <a:gd name="connsiteX1" fmla="*/ 6512312 w 16548410"/>
              <a:gd name="connsiteY1" fmla="*/ 0 h 13716000"/>
              <a:gd name="connsiteX2" fmla="*/ 16548410 w 16548410"/>
              <a:gd name="connsiteY2" fmla="*/ 13716000 h 13716000"/>
              <a:gd name="connsiteX3" fmla="*/ 0 w 16548410"/>
              <a:gd name="connsiteY3" fmla="*/ 13716000 h 13716000"/>
              <a:gd name="connsiteX0" fmla="*/ 0 w 16548410"/>
              <a:gd name="connsiteY0" fmla="*/ 13716000 h 13716000"/>
              <a:gd name="connsiteX1" fmla="*/ 3880625 w 16548410"/>
              <a:gd name="connsiteY1" fmla="*/ 5419493 h 13716000"/>
              <a:gd name="connsiteX2" fmla="*/ 6512312 w 16548410"/>
              <a:gd name="connsiteY2" fmla="*/ 0 h 13716000"/>
              <a:gd name="connsiteX3" fmla="*/ 16548410 w 16548410"/>
              <a:gd name="connsiteY3" fmla="*/ 13716000 h 13716000"/>
              <a:gd name="connsiteX4" fmla="*/ 0 w 16548410"/>
              <a:gd name="connsiteY4" fmla="*/ 13716000 h 13716000"/>
              <a:gd name="connsiteX0" fmla="*/ 0 w 16548410"/>
              <a:gd name="connsiteY0" fmla="*/ 13738302 h 13738302"/>
              <a:gd name="connsiteX1" fmla="*/ 0 w 16548410"/>
              <a:gd name="connsiteY1" fmla="*/ 0 h 13738302"/>
              <a:gd name="connsiteX2" fmla="*/ 6512312 w 16548410"/>
              <a:gd name="connsiteY2" fmla="*/ 22302 h 13738302"/>
              <a:gd name="connsiteX3" fmla="*/ 16548410 w 16548410"/>
              <a:gd name="connsiteY3" fmla="*/ 13738302 h 13738302"/>
              <a:gd name="connsiteX4" fmla="*/ 0 w 16548410"/>
              <a:gd name="connsiteY4" fmla="*/ 13738302 h 13738302"/>
              <a:gd name="connsiteX0" fmla="*/ 0 w 16548410"/>
              <a:gd name="connsiteY0" fmla="*/ 13760605 h 13760605"/>
              <a:gd name="connsiteX1" fmla="*/ 0 w 16548410"/>
              <a:gd name="connsiteY1" fmla="*/ 22303 h 13760605"/>
              <a:gd name="connsiteX2" fmla="*/ 12244039 w 16548410"/>
              <a:gd name="connsiteY2" fmla="*/ 0 h 13760605"/>
              <a:gd name="connsiteX3" fmla="*/ 16548410 w 16548410"/>
              <a:gd name="connsiteY3" fmla="*/ 13760605 h 13760605"/>
              <a:gd name="connsiteX4" fmla="*/ 0 w 16548410"/>
              <a:gd name="connsiteY4" fmla="*/ 13760605 h 13760605"/>
              <a:gd name="connsiteX0" fmla="*/ 0 w 16548410"/>
              <a:gd name="connsiteY0" fmla="*/ 13738302 h 13738302"/>
              <a:gd name="connsiteX1" fmla="*/ 0 w 16548410"/>
              <a:gd name="connsiteY1" fmla="*/ 0 h 13738302"/>
              <a:gd name="connsiteX2" fmla="*/ 7761249 w 16548410"/>
              <a:gd name="connsiteY2" fmla="*/ 22302 h 13738302"/>
              <a:gd name="connsiteX3" fmla="*/ 16548410 w 16548410"/>
              <a:gd name="connsiteY3" fmla="*/ 13738302 h 13738302"/>
              <a:gd name="connsiteX4" fmla="*/ 0 w 16548410"/>
              <a:gd name="connsiteY4" fmla="*/ 13738302 h 1373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48410" h="13738302">
                <a:moveTo>
                  <a:pt x="0" y="13738302"/>
                </a:moveTo>
                <a:lnTo>
                  <a:pt x="0" y="0"/>
                </a:lnTo>
                <a:lnTo>
                  <a:pt x="7761249" y="22302"/>
                </a:lnTo>
                <a:lnTo>
                  <a:pt x="16548410" y="13738302"/>
                </a:lnTo>
                <a:lnTo>
                  <a:pt x="0" y="13738302"/>
                </a:lnTo>
                <a:close/>
              </a:path>
            </a:pathLst>
          </a:custGeom>
          <a:gradFill>
            <a:gsLst>
              <a:gs pos="15000">
                <a:schemeClr val="accent1">
                  <a:alpha val="78000"/>
                </a:schemeClr>
              </a:gs>
              <a:gs pos="87000">
                <a:schemeClr val="accent6">
                  <a:alpha val="82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3" name="Parallelogram 2"/>
          <p:cNvSpPr/>
          <p:nvPr/>
        </p:nvSpPr>
        <p:spPr>
          <a:xfrm flipH="1">
            <a:off x="3859908" y="-22303"/>
            <a:ext cx="4627756" cy="6880303"/>
          </a:xfrm>
          <a:custGeom>
            <a:avLst/>
            <a:gdLst>
              <a:gd name="connsiteX0" fmla="*/ 0 w 9389326"/>
              <a:gd name="connsiteY0" fmla="*/ 13738303 h 13738303"/>
              <a:gd name="connsiteX1" fmla="*/ 2347332 w 9389326"/>
              <a:gd name="connsiteY1" fmla="*/ 0 h 13738303"/>
              <a:gd name="connsiteX2" fmla="*/ 9389326 w 9389326"/>
              <a:gd name="connsiteY2" fmla="*/ 0 h 13738303"/>
              <a:gd name="connsiteX3" fmla="*/ 7041995 w 9389326"/>
              <a:gd name="connsiteY3" fmla="*/ 13738303 h 13738303"/>
              <a:gd name="connsiteX4" fmla="*/ 0 w 9389326"/>
              <a:gd name="connsiteY4" fmla="*/ 13738303 h 13738303"/>
              <a:gd name="connsiteX0" fmla="*/ 0 w 15812429"/>
              <a:gd name="connsiteY0" fmla="*/ 13738303 h 13738303"/>
              <a:gd name="connsiteX1" fmla="*/ 2347332 w 15812429"/>
              <a:gd name="connsiteY1" fmla="*/ 0 h 13738303"/>
              <a:gd name="connsiteX2" fmla="*/ 15812429 w 15812429"/>
              <a:gd name="connsiteY2" fmla="*/ 22302 h 13738303"/>
              <a:gd name="connsiteX3" fmla="*/ 7041995 w 15812429"/>
              <a:gd name="connsiteY3" fmla="*/ 13738303 h 13738303"/>
              <a:gd name="connsiteX4" fmla="*/ 0 w 15812429"/>
              <a:gd name="connsiteY4" fmla="*/ 13738303 h 13738303"/>
              <a:gd name="connsiteX0" fmla="*/ 0 w 15812429"/>
              <a:gd name="connsiteY0" fmla="*/ 13716001 h 13716001"/>
              <a:gd name="connsiteX1" fmla="*/ 15305050 w 15812429"/>
              <a:gd name="connsiteY1" fmla="*/ 22303 h 13716001"/>
              <a:gd name="connsiteX2" fmla="*/ 15812429 w 15812429"/>
              <a:gd name="connsiteY2" fmla="*/ 0 h 13716001"/>
              <a:gd name="connsiteX3" fmla="*/ 7041995 w 15812429"/>
              <a:gd name="connsiteY3" fmla="*/ 13716001 h 13716001"/>
              <a:gd name="connsiteX4" fmla="*/ 0 w 15812429"/>
              <a:gd name="connsiteY4" fmla="*/ 13716001 h 13716001"/>
              <a:gd name="connsiteX0" fmla="*/ 0 w 9255512"/>
              <a:gd name="connsiteY0" fmla="*/ 13716001 h 13716001"/>
              <a:gd name="connsiteX1" fmla="*/ 8748133 w 9255512"/>
              <a:gd name="connsiteY1" fmla="*/ 22303 h 13716001"/>
              <a:gd name="connsiteX2" fmla="*/ 9255512 w 9255512"/>
              <a:gd name="connsiteY2" fmla="*/ 0 h 13716001"/>
              <a:gd name="connsiteX3" fmla="*/ 485078 w 9255512"/>
              <a:gd name="connsiteY3" fmla="*/ 13716001 h 13716001"/>
              <a:gd name="connsiteX4" fmla="*/ 0 w 9255512"/>
              <a:gd name="connsiteY4" fmla="*/ 13716001 h 13716001"/>
              <a:gd name="connsiteX0" fmla="*/ 0 w 9255512"/>
              <a:gd name="connsiteY0" fmla="*/ 13716001 h 13716001"/>
              <a:gd name="connsiteX1" fmla="*/ 8792738 w 9255512"/>
              <a:gd name="connsiteY1" fmla="*/ 22303 h 13716001"/>
              <a:gd name="connsiteX2" fmla="*/ 9255512 w 9255512"/>
              <a:gd name="connsiteY2" fmla="*/ 0 h 13716001"/>
              <a:gd name="connsiteX3" fmla="*/ 485078 w 9255512"/>
              <a:gd name="connsiteY3" fmla="*/ 13716001 h 13716001"/>
              <a:gd name="connsiteX4" fmla="*/ 0 w 9255512"/>
              <a:gd name="connsiteY4" fmla="*/ 13716001 h 13716001"/>
              <a:gd name="connsiteX0" fmla="*/ 0 w 9255512"/>
              <a:gd name="connsiteY0" fmla="*/ 13716001 h 13716001"/>
              <a:gd name="connsiteX1" fmla="*/ 8748133 w 9255512"/>
              <a:gd name="connsiteY1" fmla="*/ 22303 h 13716001"/>
              <a:gd name="connsiteX2" fmla="*/ 9255512 w 9255512"/>
              <a:gd name="connsiteY2" fmla="*/ 0 h 13716001"/>
              <a:gd name="connsiteX3" fmla="*/ 485078 w 9255512"/>
              <a:gd name="connsiteY3" fmla="*/ 13716001 h 13716001"/>
              <a:gd name="connsiteX4" fmla="*/ 0 w 9255512"/>
              <a:gd name="connsiteY4" fmla="*/ 13716001 h 13716001"/>
              <a:gd name="connsiteX0" fmla="*/ 0 w 9255512"/>
              <a:gd name="connsiteY0" fmla="*/ 13760605 h 13760605"/>
              <a:gd name="connsiteX1" fmla="*/ 8770435 w 9255512"/>
              <a:gd name="connsiteY1" fmla="*/ 0 h 13760605"/>
              <a:gd name="connsiteX2" fmla="*/ 9255512 w 9255512"/>
              <a:gd name="connsiteY2" fmla="*/ 44604 h 13760605"/>
              <a:gd name="connsiteX3" fmla="*/ 485078 w 9255512"/>
              <a:gd name="connsiteY3" fmla="*/ 13760605 h 13760605"/>
              <a:gd name="connsiteX4" fmla="*/ 0 w 9255512"/>
              <a:gd name="connsiteY4" fmla="*/ 13760605 h 137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5512" h="13760605">
                <a:moveTo>
                  <a:pt x="0" y="13760605"/>
                </a:moveTo>
                <a:lnTo>
                  <a:pt x="8770435" y="0"/>
                </a:lnTo>
                <a:lnTo>
                  <a:pt x="9255512" y="44604"/>
                </a:lnTo>
                <a:lnTo>
                  <a:pt x="485078" y="13760605"/>
                </a:lnTo>
                <a:lnTo>
                  <a:pt x="0" y="13760605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4620" y="239067"/>
            <a:ext cx="32515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0"/>
              </a:lnSpc>
            </a:pPr>
            <a:r>
              <a:rPr lang="vi-VN" sz="5000" b="1" dirty="0">
                <a:solidFill>
                  <a:schemeClr val="bg1"/>
                </a:solidFill>
                <a:latin typeface="League Spartan" charset="0"/>
                <a:ea typeface="League Spartan" charset="0"/>
                <a:cs typeface="League Spartan" charset="0"/>
              </a:rPr>
              <a:t>Đặt vấn đề</a:t>
            </a:r>
            <a:endParaRPr lang="en-US" sz="5000" b="1" dirty="0">
              <a:solidFill>
                <a:schemeClr val="bg1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4619" y="2002851"/>
            <a:ext cx="4178662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3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Bài toán người giao hàng</a:t>
            </a:r>
            <a:endParaRPr lang="en-US" sz="3000" b="1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474618" y="3824712"/>
            <a:ext cx="5082902" cy="135630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sz="27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Tìm </a:t>
            </a:r>
            <a:r>
              <a:rPr lang="vi-VN" sz="27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chu trình ngắn nhất </a:t>
            </a:r>
            <a:r>
              <a:rPr lang="vi-VN" sz="27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đi qua mỗi thành phố đúng </a:t>
            </a:r>
            <a:r>
              <a:rPr lang="vi-VN" sz="27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một</a:t>
            </a:r>
            <a:r>
              <a:rPr lang="vi-VN" sz="27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vi-VN" sz="27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lần</a:t>
            </a:r>
            <a:endParaRPr lang="en-US" sz="2700" b="1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A4C29776-E40F-4939-9707-BEAF0CE06D8E}"/>
              </a:ext>
            </a:extLst>
          </p:cNvPr>
          <p:cNvGrpSpPr/>
          <p:nvPr/>
        </p:nvGrpSpPr>
        <p:grpSpPr>
          <a:xfrm>
            <a:off x="7833940" y="1337103"/>
            <a:ext cx="3163800" cy="3550927"/>
            <a:chOff x="140452" y="1980409"/>
            <a:chExt cx="2652751" cy="2977345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E7EFAAB8-959B-41F3-8E03-6F525C1674FB}"/>
                </a:ext>
              </a:extLst>
            </p:cNvPr>
            <p:cNvSpPr/>
            <p:nvPr/>
          </p:nvSpPr>
          <p:spPr>
            <a:xfrm>
              <a:off x="608304" y="2890645"/>
              <a:ext cx="1775219" cy="1676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val 109">
              <a:extLst>
                <a:ext uri="{FF2B5EF4-FFF2-40B4-BE49-F238E27FC236}">
                  <a16:creationId xmlns:a16="http://schemas.microsoft.com/office/drawing/2014/main" id="{C7BC156B-26E0-4042-A6CE-496D782750B3}"/>
                </a:ext>
              </a:extLst>
            </p:cNvPr>
            <p:cNvSpPr/>
            <p:nvPr/>
          </p:nvSpPr>
          <p:spPr>
            <a:xfrm>
              <a:off x="261343" y="2541870"/>
              <a:ext cx="809625" cy="728663"/>
            </a:xfrm>
            <a:prstGeom prst="ellipse">
              <a:avLst/>
            </a:prstGeom>
            <a:solidFill>
              <a:srgbClr val="64B6E7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T1</a:t>
              </a:r>
            </a:p>
          </p:txBody>
        </p:sp>
        <p:sp>
          <p:nvSpPr>
            <p:cNvPr id="11" name="Oval 111">
              <a:extLst>
                <a:ext uri="{FF2B5EF4-FFF2-40B4-BE49-F238E27FC236}">
                  <a16:creationId xmlns:a16="http://schemas.microsoft.com/office/drawing/2014/main" id="{AB54BEF5-C27A-4DCA-BEDA-F231CF039C55}"/>
                </a:ext>
              </a:extLst>
            </p:cNvPr>
            <p:cNvSpPr/>
            <p:nvPr/>
          </p:nvSpPr>
          <p:spPr>
            <a:xfrm>
              <a:off x="1983578" y="2526060"/>
              <a:ext cx="809625" cy="728663"/>
            </a:xfrm>
            <a:prstGeom prst="ellipse">
              <a:avLst/>
            </a:prstGeom>
            <a:solidFill>
              <a:srgbClr val="64B6E7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T2</a:t>
              </a:r>
            </a:p>
          </p:txBody>
        </p:sp>
        <p:sp>
          <p:nvSpPr>
            <p:cNvPr id="12" name="Oval 113">
              <a:extLst>
                <a:ext uri="{FF2B5EF4-FFF2-40B4-BE49-F238E27FC236}">
                  <a16:creationId xmlns:a16="http://schemas.microsoft.com/office/drawing/2014/main" id="{1DE58079-3450-4425-90BA-58EA770D113D}"/>
                </a:ext>
              </a:extLst>
            </p:cNvPr>
            <p:cNvSpPr/>
            <p:nvPr/>
          </p:nvSpPr>
          <p:spPr>
            <a:xfrm>
              <a:off x="183359" y="4229091"/>
              <a:ext cx="809625" cy="728663"/>
            </a:xfrm>
            <a:prstGeom prst="ellipse">
              <a:avLst/>
            </a:prstGeom>
            <a:solidFill>
              <a:srgbClr val="64B6E7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T4</a:t>
              </a:r>
            </a:p>
          </p:txBody>
        </p:sp>
        <p:sp>
          <p:nvSpPr>
            <p:cNvPr id="13" name="Oval 115">
              <a:extLst>
                <a:ext uri="{FF2B5EF4-FFF2-40B4-BE49-F238E27FC236}">
                  <a16:creationId xmlns:a16="http://schemas.microsoft.com/office/drawing/2014/main" id="{B067554F-12A1-4F92-8B01-601162F9827E}"/>
                </a:ext>
              </a:extLst>
            </p:cNvPr>
            <p:cNvSpPr/>
            <p:nvPr/>
          </p:nvSpPr>
          <p:spPr>
            <a:xfrm>
              <a:off x="1852610" y="4187157"/>
              <a:ext cx="809625" cy="728663"/>
            </a:xfrm>
            <a:prstGeom prst="ellipse">
              <a:avLst/>
            </a:prstGeom>
            <a:solidFill>
              <a:srgbClr val="64B6E7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T3</a:t>
              </a:r>
            </a:p>
          </p:txBody>
        </p:sp>
        <p:cxnSp>
          <p:nvCxnSpPr>
            <p:cNvPr id="14" name="Straight Connector 116">
              <a:extLst>
                <a:ext uri="{FF2B5EF4-FFF2-40B4-BE49-F238E27FC236}">
                  <a16:creationId xmlns:a16="http://schemas.microsoft.com/office/drawing/2014/main" id="{28660E47-EE82-43FE-84D1-40EF33FDF8BE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966493" y="3148013"/>
              <a:ext cx="1004684" cy="11458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Freeform: Shape 123">
              <a:extLst>
                <a:ext uri="{FF2B5EF4-FFF2-40B4-BE49-F238E27FC236}">
                  <a16:creationId xmlns:a16="http://schemas.microsoft.com/office/drawing/2014/main" id="{9A306EE3-A84B-4EDB-80C3-77E3478E556D}"/>
                </a:ext>
              </a:extLst>
            </p:cNvPr>
            <p:cNvSpPr/>
            <p:nvPr/>
          </p:nvSpPr>
          <p:spPr>
            <a:xfrm>
              <a:off x="140452" y="1980409"/>
              <a:ext cx="1993148" cy="2353466"/>
            </a:xfrm>
            <a:custGeom>
              <a:avLst/>
              <a:gdLst>
                <a:gd name="connsiteX0" fmla="*/ 1993148 w 1993148"/>
                <a:gd name="connsiteY0" fmla="*/ 629441 h 2353466"/>
                <a:gd name="connsiteX1" fmla="*/ 126248 w 1993148"/>
                <a:gd name="connsiteY1" fmla="*/ 96041 h 2353466"/>
                <a:gd name="connsiteX2" fmla="*/ 164348 w 1993148"/>
                <a:gd name="connsiteY2" fmla="*/ 2353466 h 2353466"/>
                <a:gd name="connsiteX3" fmla="*/ 164348 w 1993148"/>
                <a:gd name="connsiteY3" fmla="*/ 2353466 h 235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3148" h="2353466">
                  <a:moveTo>
                    <a:pt x="1993148" y="629441"/>
                  </a:moveTo>
                  <a:cubicBezTo>
                    <a:pt x="1212098" y="219072"/>
                    <a:pt x="431048" y="-191297"/>
                    <a:pt x="126248" y="96041"/>
                  </a:cubicBezTo>
                  <a:cubicBezTo>
                    <a:pt x="-178552" y="383378"/>
                    <a:pt x="164348" y="2353466"/>
                    <a:pt x="164348" y="2353466"/>
                  </a:cubicBezTo>
                  <a:lnTo>
                    <a:pt x="164348" y="2353466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24">
              <a:extLst>
                <a:ext uri="{FF2B5EF4-FFF2-40B4-BE49-F238E27FC236}">
                  <a16:creationId xmlns:a16="http://schemas.microsoft.com/office/drawing/2014/main" id="{DCA33AB4-A8A3-4A18-BF2E-DE15256EE1EB}"/>
                </a:ext>
              </a:extLst>
            </p:cNvPr>
            <p:cNvSpPr txBox="1"/>
            <p:nvPr/>
          </p:nvSpPr>
          <p:spPr>
            <a:xfrm>
              <a:off x="310559" y="3492801"/>
              <a:ext cx="511966" cy="28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0" name="TextBox 126">
              <a:extLst>
                <a:ext uri="{FF2B5EF4-FFF2-40B4-BE49-F238E27FC236}">
                  <a16:creationId xmlns:a16="http://schemas.microsoft.com/office/drawing/2014/main" id="{1A90907A-BB0A-4DE0-B3B4-DFAFCB764AD1}"/>
                </a:ext>
              </a:extLst>
            </p:cNvPr>
            <p:cNvSpPr txBox="1"/>
            <p:nvPr/>
          </p:nvSpPr>
          <p:spPr>
            <a:xfrm rot="20445497">
              <a:off x="338162" y="2108822"/>
              <a:ext cx="511966" cy="28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1" name="TextBox 128">
              <a:extLst>
                <a:ext uri="{FF2B5EF4-FFF2-40B4-BE49-F238E27FC236}">
                  <a16:creationId xmlns:a16="http://schemas.microsoft.com/office/drawing/2014/main" id="{4801D1A3-8320-46A0-950F-6A960D9441EC}"/>
                </a:ext>
              </a:extLst>
            </p:cNvPr>
            <p:cNvSpPr txBox="1"/>
            <p:nvPr/>
          </p:nvSpPr>
          <p:spPr>
            <a:xfrm>
              <a:off x="2044703" y="3508307"/>
              <a:ext cx="511966" cy="28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2" name="TextBox 132">
              <a:extLst>
                <a:ext uri="{FF2B5EF4-FFF2-40B4-BE49-F238E27FC236}">
                  <a16:creationId xmlns:a16="http://schemas.microsoft.com/office/drawing/2014/main" id="{1BC90432-4D95-4F3A-B5CC-0680F4152B3D}"/>
                </a:ext>
              </a:extLst>
            </p:cNvPr>
            <p:cNvSpPr txBox="1"/>
            <p:nvPr/>
          </p:nvSpPr>
          <p:spPr>
            <a:xfrm>
              <a:off x="1320648" y="2499936"/>
              <a:ext cx="511966" cy="28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3" name="TextBox 134">
              <a:extLst>
                <a:ext uri="{FF2B5EF4-FFF2-40B4-BE49-F238E27FC236}">
                  <a16:creationId xmlns:a16="http://schemas.microsoft.com/office/drawing/2014/main" id="{9BE77D5D-BD02-4FF3-83CB-2610EF3A108D}"/>
                </a:ext>
              </a:extLst>
            </p:cNvPr>
            <p:cNvSpPr txBox="1"/>
            <p:nvPr/>
          </p:nvSpPr>
          <p:spPr>
            <a:xfrm>
              <a:off x="1412584" y="3397215"/>
              <a:ext cx="511966" cy="28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4" name="TextBox 136">
              <a:extLst>
                <a:ext uri="{FF2B5EF4-FFF2-40B4-BE49-F238E27FC236}">
                  <a16:creationId xmlns:a16="http://schemas.microsoft.com/office/drawing/2014/main" id="{3742A595-78B6-4D93-8415-83DE52A46EC9}"/>
                </a:ext>
              </a:extLst>
            </p:cNvPr>
            <p:cNvSpPr txBox="1"/>
            <p:nvPr/>
          </p:nvSpPr>
          <p:spPr>
            <a:xfrm>
              <a:off x="1204912" y="4668736"/>
              <a:ext cx="511966" cy="28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52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69939" y="391472"/>
            <a:ext cx="4425448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000"/>
              </a:lnSpc>
            </a:pPr>
            <a:r>
              <a:rPr lang="vi-VN" sz="40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Các hướng tiếp cận</a:t>
            </a:r>
            <a:endParaRPr lang="en-US" sz="40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pic>
        <p:nvPicPr>
          <p:cNvPr id="34" name="Picture Placeholder 33" descr="Light bulb glowing">
            <a:extLst>
              <a:ext uri="{FF2B5EF4-FFF2-40B4-BE49-F238E27FC236}">
                <a16:creationId xmlns:a16="http://schemas.microsoft.com/office/drawing/2014/main" id="{0E42A1AB-3B10-41E9-BFB4-A0E2B9FD668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8"/>
          <a:stretch/>
        </p:blipFill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E048D0-7621-4F05-9790-7B603A8C2E49}"/>
              </a:ext>
            </a:extLst>
          </p:cNvPr>
          <p:cNvSpPr txBox="1"/>
          <p:nvPr/>
        </p:nvSpPr>
        <p:spPr>
          <a:xfrm>
            <a:off x="664583" y="1191568"/>
            <a:ext cx="483616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Vét</a:t>
            </a:r>
            <a:r>
              <a:rPr lang="en-US" sz="2000" dirty="0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cạn</a:t>
            </a:r>
            <a:endParaRPr lang="en-US" sz="2000" dirty="0">
              <a:solidFill>
                <a:schemeClr val="tx2"/>
              </a:solidFill>
              <a:latin typeface="League Spartan"/>
              <a:ea typeface="Open Sans" panose="020B0604020202020204" pitchFamily="34" charset="0"/>
              <a:cs typeface="Open Sans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Vét</a:t>
            </a:r>
            <a:r>
              <a:rPr lang="en-US" sz="2000" dirty="0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cạn</a:t>
            </a:r>
            <a:r>
              <a:rPr lang="en-US" sz="2000" dirty="0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 quay </a:t>
            </a: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lui</a:t>
            </a:r>
            <a:endParaRPr lang="en-US" sz="2000" dirty="0">
              <a:solidFill>
                <a:schemeClr val="tx2"/>
              </a:solidFill>
              <a:latin typeface="League Spartan"/>
              <a:ea typeface="Open Sans" panose="020B0604020202020204" pitchFamily="34" charset="0"/>
              <a:cs typeface="Open Sans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Một</a:t>
            </a:r>
            <a:r>
              <a:rPr lang="en-US" sz="2000" dirty="0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số</a:t>
            </a:r>
            <a:r>
              <a:rPr lang="en-US" sz="2000" dirty="0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phương</a:t>
            </a:r>
            <a:r>
              <a:rPr lang="en-US" sz="2000" dirty="0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pháp</a:t>
            </a:r>
            <a:r>
              <a:rPr lang="en-US" sz="2000" dirty="0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khác</a:t>
            </a:r>
            <a:endParaRPr lang="vi-VN" sz="2000" dirty="0">
              <a:solidFill>
                <a:schemeClr val="tx2"/>
              </a:solidFill>
              <a:latin typeface="League Spartan"/>
              <a:ea typeface="Open Sans" panose="020B0604020202020204" pitchFamily="34" charset="0"/>
              <a:cs typeface="Open Sans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Nhược</a:t>
            </a:r>
            <a:r>
              <a:rPr lang="en-US" sz="2000" dirty="0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điểm</a:t>
            </a:r>
            <a:r>
              <a:rPr lang="en-US" sz="2000" dirty="0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chung</a:t>
            </a:r>
            <a:r>
              <a:rPr lang="en-US" sz="2000" dirty="0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: </a:t>
            </a: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tốn</a:t>
            </a:r>
            <a:r>
              <a:rPr lang="en-US" sz="2000" dirty="0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kém</a:t>
            </a:r>
            <a:r>
              <a:rPr lang="en-US" sz="2000" dirty="0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 chi </a:t>
            </a: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phí</a:t>
            </a:r>
            <a:endParaRPr lang="vi-VN" sz="2000" dirty="0">
              <a:solidFill>
                <a:schemeClr val="tx2"/>
              </a:solidFill>
              <a:latin typeface="League Spartan"/>
              <a:ea typeface="Open Sans" panose="020B0604020202020204" pitchFamily="34" charset="0"/>
              <a:cs typeface="Open Sans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726983-794C-45A1-A368-5A87C7B5FB80}"/>
              </a:ext>
            </a:extLst>
          </p:cNvPr>
          <p:cNvSpPr txBox="1"/>
          <p:nvPr/>
        </p:nvSpPr>
        <p:spPr>
          <a:xfrm>
            <a:off x="869939" y="3074672"/>
            <a:ext cx="4425448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000"/>
              </a:lnSpc>
            </a:pPr>
            <a:r>
              <a:rPr lang="en-US" sz="40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Ý </a:t>
            </a:r>
            <a:r>
              <a:rPr lang="en-US" sz="40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tưởng</a:t>
            </a:r>
            <a:endParaRPr lang="en-US" sz="40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3015E4-A174-4D1A-918A-C3A0CD7CB261}"/>
              </a:ext>
            </a:extLst>
          </p:cNvPr>
          <p:cNvSpPr txBox="1"/>
          <p:nvPr/>
        </p:nvSpPr>
        <p:spPr>
          <a:xfrm>
            <a:off x="664583" y="3783328"/>
            <a:ext cx="4836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Loại</a:t>
            </a:r>
            <a:r>
              <a:rPr lang="en-US" sz="2000" dirty="0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bỏ</a:t>
            </a:r>
            <a:r>
              <a:rPr lang="en-US" sz="2000" dirty="0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các</a:t>
            </a:r>
            <a:r>
              <a:rPr lang="en-US" sz="2000" dirty="0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bước</a:t>
            </a:r>
            <a:r>
              <a:rPr lang="en-US" sz="2000" dirty="0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đi</a:t>
            </a:r>
            <a:r>
              <a:rPr lang="en-US" sz="2000" dirty="0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không</a:t>
            </a:r>
            <a:r>
              <a:rPr lang="en-US" sz="2000" dirty="0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cần</a:t>
            </a:r>
            <a:r>
              <a:rPr lang="en-US" sz="2000" dirty="0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thiết</a:t>
            </a:r>
            <a:endParaRPr lang="vi-VN" sz="2000" dirty="0">
              <a:solidFill>
                <a:schemeClr val="tx2"/>
              </a:solidFill>
              <a:latin typeface="League Spartan"/>
              <a:ea typeface="Open Sans" panose="020B0604020202020204" pitchFamily="34" charset="0"/>
              <a:cs typeface="Open Sans" panose="020B0604020202020204" pitchFamily="34" charset="0"/>
            </a:endParaRPr>
          </a:p>
        </p:txBody>
      </p:sp>
      <p:pic>
        <p:nvPicPr>
          <p:cNvPr id="36" name="Graphic 35" descr="Arrow: Slight curve with solid fill">
            <a:extLst>
              <a:ext uri="{FF2B5EF4-FFF2-40B4-BE49-F238E27FC236}">
                <a16:creationId xmlns:a16="http://schemas.microsoft.com/office/drawing/2014/main" id="{A6342469-19FB-4669-A0BE-9C8CA9930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4583" y="4752032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C06E1C7-0900-44FA-82B1-099FE5A4C427}"/>
              </a:ext>
            </a:extLst>
          </p:cNvPr>
          <p:cNvSpPr txBox="1"/>
          <p:nvPr/>
        </p:nvSpPr>
        <p:spPr>
          <a:xfrm>
            <a:off x="1578983" y="4916844"/>
            <a:ext cx="4836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3200" b="1" dirty="0">
                <a:solidFill>
                  <a:schemeClr val="tx2"/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Branch and bound</a:t>
            </a:r>
            <a:endParaRPr lang="vi-VN" sz="3200" b="1" dirty="0">
              <a:solidFill>
                <a:schemeClr val="tx2"/>
              </a:solidFill>
              <a:latin typeface="League Spartan"/>
              <a:ea typeface="Open Sans" panose="020B0604020202020204" pitchFamily="34" charset="0"/>
              <a:cs typeface="Ope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8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327114" y="209297"/>
            <a:ext cx="5575871" cy="684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000"/>
              </a:lnSpc>
            </a:pPr>
            <a:r>
              <a:rPr lang="vi-VN" sz="33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Định nghĩa branch and bound</a:t>
            </a:r>
            <a:endParaRPr lang="en-US" sz="33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828675" y="1781068"/>
            <a:ext cx="10534650" cy="309209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Phương pháp tối ưu bài toán tổ hợp và rời rạc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Xây dựng cây để tìm phương án tối ưu (sử dụng cận để hạn chế nhánh)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Là thuật toán quay lui</a:t>
            </a:r>
          </a:p>
          <a:p>
            <a:pPr marL="742859" lvl="1" indent="-285750" algn="just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Tiếp tục đào sâu tạo ra cấu hình tốt hơn cấu hình đã lưu trữ</a:t>
            </a:r>
          </a:p>
          <a:p>
            <a:pPr marL="742859" lvl="1" indent="-285750" algn="just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Nhờ B&amp;B ta có thể quay sớm hơn backtracking cổ điển</a:t>
            </a:r>
          </a:p>
        </p:txBody>
      </p:sp>
    </p:spTree>
    <p:extLst>
      <p:ext uri="{BB962C8B-B14F-4D97-AF65-F5344CB8AC3E}">
        <p14:creationId xmlns:p14="http://schemas.microsoft.com/office/powerpoint/2010/main" val="169692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426022BA-1852-449E-BDA5-244CE866E403}"/>
              </a:ext>
            </a:extLst>
          </p:cNvPr>
          <p:cNvSpPr/>
          <p:nvPr/>
        </p:nvSpPr>
        <p:spPr>
          <a:xfrm>
            <a:off x="6633961" y="1378745"/>
            <a:ext cx="800902" cy="8009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77346" y="371857"/>
            <a:ext cx="3951563" cy="684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000"/>
              </a:lnSpc>
            </a:pPr>
            <a:r>
              <a:rPr lang="en-US" sz="33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Mô</a:t>
            </a:r>
            <a:r>
              <a:rPr lang="en-US" sz="33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33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hình</a:t>
            </a:r>
            <a:r>
              <a:rPr lang="en-US" sz="33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33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chung</a:t>
            </a:r>
            <a:endParaRPr lang="en-US" sz="3300" b="1" dirty="0">
              <a:solidFill>
                <a:schemeClr val="tx2"/>
              </a:solidFill>
              <a:latin typeface="League Spartan" charset="0"/>
              <a:ea typeface="League Spartan" charset="0"/>
              <a:cs typeface="League Spartan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89054" y="1317531"/>
            <a:ext cx="25812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Tối</a:t>
            </a:r>
            <a:r>
              <a:rPr lang="en-US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ưu</a:t>
            </a:r>
            <a:r>
              <a:rPr lang="en-US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P = (X, f)</a:t>
            </a: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7689054" y="1779196"/>
            <a:ext cx="2835987" cy="109469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là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vấn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đề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cần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tối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ưu</a:t>
            </a:r>
            <a:endParaRPr lang="en-US" dirty="0">
              <a:solidFill>
                <a:schemeClr val="tx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>
              <a:spcBef>
                <a:spcPts val="600"/>
              </a:spcBef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F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là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hàm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tính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cận</a:t>
            </a:r>
            <a:endParaRPr lang="en-US" dirty="0">
              <a:solidFill>
                <a:schemeClr val="tx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>
              <a:spcBef>
                <a:spcPts val="600"/>
              </a:spcBef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X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là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tập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các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giải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pháp</a:t>
            </a:r>
            <a:endParaRPr lang="en-US" dirty="0">
              <a:solidFill>
                <a:schemeClr val="tx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Picture Placeholder 5" descr="3D white lines connected with dots">
            <a:extLst>
              <a:ext uri="{FF2B5EF4-FFF2-40B4-BE49-F238E27FC236}">
                <a16:creationId xmlns:a16="http://schemas.microsoft.com/office/drawing/2014/main" id="{4614EE39-835A-40FE-A76E-25FCC7C6915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r="23333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48B37B4-0E19-4F35-8B94-FC566FDBBBC3}"/>
              </a:ext>
            </a:extLst>
          </p:cNvPr>
          <p:cNvSpPr txBox="1"/>
          <p:nvPr/>
        </p:nvSpPr>
        <p:spPr>
          <a:xfrm>
            <a:off x="7689054" y="3439160"/>
            <a:ext cx="25812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Tập</a:t>
            </a:r>
            <a:r>
              <a:rPr lang="en-US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giải</a:t>
            </a:r>
            <a:r>
              <a:rPr lang="en-US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pháp</a:t>
            </a:r>
            <a:r>
              <a:rPr lang="en-US" sz="2400" b="1" dirty="0">
                <a:solidFill>
                  <a:schemeClr val="tx2"/>
                </a:solidFill>
                <a:latin typeface="League Spartan" charset="0"/>
                <a:ea typeface="League Spartan" charset="0"/>
                <a:cs typeface="League Spartan" charset="0"/>
              </a:rPr>
              <a:t>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ubtitle 2">
                <a:extLst>
                  <a:ext uri="{FF2B5EF4-FFF2-40B4-BE49-F238E27FC236}">
                    <a16:creationId xmlns:a16="http://schemas.microsoft.com/office/drawing/2014/main" id="{A036FD5A-9246-4B3C-9972-61D93FD507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9054" y="3900825"/>
                <a:ext cx="3791745" cy="1494803"/>
              </a:xfrm>
              <a:prstGeom prst="rect">
                <a:avLst/>
              </a:prstGeom>
            </p:spPr>
            <p:txBody>
              <a:bodyPr vert="horz" wrap="square" lIns="108745" tIns="54373" rIns="108745" bIns="54373" rtlCol="0">
                <a:spAutoFit/>
              </a:bodyPr>
              <a:lstStyle>
                <a:defPPr>
                  <a:defRPr lang="en-US"/>
                </a:defPPr>
                <a:lvl1pPr marL="0" algn="l" defTabSz="91421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09" algn="l" defTabSz="91421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17" algn="l" defTabSz="91421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326" algn="l" defTabSz="91421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434" algn="l" defTabSz="91421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543" algn="l" defTabSz="91421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652" algn="l" defTabSz="91421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760" algn="l" defTabSz="91421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6869" algn="l" defTabSz="91421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X { a = (a</a:t>
                </a:r>
                <a:r>
                  <a:rPr lang="en-US" baseline="-25000" dirty="0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1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, a</a:t>
                </a:r>
                <a:r>
                  <a:rPr lang="en-US" baseline="-25000" dirty="0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2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,…a</a:t>
                </a:r>
                <a:r>
                  <a:rPr lang="en-US" baseline="-25000" dirty="0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n-1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, a</a:t>
                </a:r>
                <a:r>
                  <a:rPr lang="en-US" baseline="-25000" dirty="0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n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baseline="-2500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b="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(1, 2, 3… n): P(x) }</a:t>
                </a:r>
              </a:p>
              <a:p>
                <a:pPr>
                  <a:spcBef>
                    <a:spcPct val="0"/>
                  </a:spcBef>
                </a:pPr>
                <a:endParaRPr lang="en-US" dirty="0">
                  <a:solidFill>
                    <a:schemeClr val="tx1">
                      <a:lumMod val="50000"/>
                    </a:schemeClr>
                  </a:solidFill>
                  <a:latin typeface="Open Sans" panose="020B0604020202020204" pitchFamily="34" charset="0"/>
                  <a:ea typeface="Open Sans" panose="020B0604020202020204" pitchFamily="34" charset="0"/>
                  <a:cs typeface="Open Sans" panose="020B060402020202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A</a:t>
                </a:r>
                <a:r>
                  <a:rPr lang="en-US" baseline="-25000" dirty="0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i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là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trạng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thái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không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gian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tìm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Open Sans" panose="020B0604020202020204" pitchFamily="34" charset="0"/>
                    <a:ea typeface="Open Sans" panose="020B0604020202020204" pitchFamily="34" charset="0"/>
                    <a:cs typeface="Open Sans" panose="020B0604020202020204" pitchFamily="34" charset="0"/>
                  </a:rPr>
                  <a:t>kiếm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  <a:latin typeface="Open Sans" panose="020B0604020202020204" pitchFamily="34" charset="0"/>
                  <a:ea typeface="Open Sans" panose="020B0604020202020204" pitchFamily="34" charset="0"/>
                  <a:cs typeface="Open Sans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Subtitle 2">
                <a:extLst>
                  <a:ext uri="{FF2B5EF4-FFF2-40B4-BE49-F238E27FC236}">
                    <a16:creationId xmlns:a16="http://schemas.microsoft.com/office/drawing/2014/main" id="{A036FD5A-9246-4B3C-9972-61D93FD50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054" y="3900825"/>
                <a:ext cx="3791745" cy="1494803"/>
              </a:xfrm>
              <a:prstGeom prst="rect">
                <a:avLst/>
              </a:prstGeom>
              <a:blipFill>
                <a:blip r:embed="rId4"/>
                <a:stretch>
                  <a:fillRect l="-804" t="-28980" r="-161" b="-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 descr="Gears with solid fill">
            <a:extLst>
              <a:ext uri="{FF2B5EF4-FFF2-40B4-BE49-F238E27FC236}">
                <a16:creationId xmlns:a16="http://schemas.microsoft.com/office/drawing/2014/main" id="{754DA163-DBFE-4884-A922-0EAB50E11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755012" y="1499796"/>
            <a:ext cx="558800" cy="5588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AE63AC8-8247-4F3B-81D2-73AC69CC6747}"/>
              </a:ext>
            </a:extLst>
          </p:cNvPr>
          <p:cNvSpPr/>
          <p:nvPr/>
        </p:nvSpPr>
        <p:spPr>
          <a:xfrm>
            <a:off x="6633961" y="3500374"/>
            <a:ext cx="800902" cy="8009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0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17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6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4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3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2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0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69" algn="l" defTabSz="91421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latin typeface="Open Sans Regular" charset="0"/>
            </a:endParaRPr>
          </a:p>
        </p:txBody>
      </p:sp>
      <p:pic>
        <p:nvPicPr>
          <p:cNvPr id="7" name="Graphic 6" descr="Information outline">
            <a:extLst>
              <a:ext uri="{FF2B5EF4-FFF2-40B4-BE49-F238E27FC236}">
                <a16:creationId xmlns:a16="http://schemas.microsoft.com/office/drawing/2014/main" id="{D46D2713-7315-4B98-AD44-82D18079E4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5619" y="3692032"/>
            <a:ext cx="417586" cy="41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1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E941D0-4859-4D82-87CD-5D9F5F1629D4}"/>
              </a:ext>
            </a:extLst>
          </p:cNvPr>
          <p:cNvGrpSpPr/>
          <p:nvPr/>
        </p:nvGrpSpPr>
        <p:grpSpPr>
          <a:xfrm>
            <a:off x="56586" y="2035248"/>
            <a:ext cx="2652751" cy="3088437"/>
            <a:chOff x="140452" y="1980409"/>
            <a:chExt cx="2652751" cy="308843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746472C-BAFC-4D45-B738-E2FB55C6038F}"/>
                </a:ext>
              </a:extLst>
            </p:cNvPr>
            <p:cNvSpPr/>
            <p:nvPr/>
          </p:nvSpPr>
          <p:spPr>
            <a:xfrm>
              <a:off x="608304" y="2890645"/>
              <a:ext cx="1775219" cy="1676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BA85B49-3105-4197-B741-E9543F019A11}"/>
                </a:ext>
              </a:extLst>
            </p:cNvPr>
            <p:cNvSpPr/>
            <p:nvPr/>
          </p:nvSpPr>
          <p:spPr>
            <a:xfrm>
              <a:off x="261343" y="2541870"/>
              <a:ext cx="809625" cy="728663"/>
            </a:xfrm>
            <a:prstGeom prst="ellipse">
              <a:avLst/>
            </a:prstGeom>
            <a:solidFill>
              <a:srgbClr val="64B6E7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Open Sans" panose="020B0604020202020204" pitchFamily="34" charset="0"/>
                  <a:ea typeface="Open Sans" panose="020B0604020202020204" pitchFamily="34" charset="0"/>
                  <a:cs typeface="Open Sans" panose="020B0604020202020204" pitchFamily="34" charset="0"/>
                </a:rPr>
                <a:t>T1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A8DEBFB-48C5-478E-BE41-925CE2F274AA}"/>
                </a:ext>
              </a:extLst>
            </p:cNvPr>
            <p:cNvSpPr/>
            <p:nvPr/>
          </p:nvSpPr>
          <p:spPr>
            <a:xfrm>
              <a:off x="1983578" y="2526060"/>
              <a:ext cx="809625" cy="728663"/>
            </a:xfrm>
            <a:prstGeom prst="ellipse">
              <a:avLst/>
            </a:prstGeom>
            <a:solidFill>
              <a:srgbClr val="64B6E7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Open Sans" panose="020B0604020202020204" pitchFamily="34" charset="0"/>
                  <a:ea typeface="Open Sans" panose="020B0604020202020204" pitchFamily="34" charset="0"/>
                  <a:cs typeface="Open Sans" panose="020B0604020202020204" pitchFamily="34" charset="0"/>
                </a:rPr>
                <a:t>T2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C4E4B0D-9999-43AD-A4D4-46D3953A34BB}"/>
                </a:ext>
              </a:extLst>
            </p:cNvPr>
            <p:cNvSpPr/>
            <p:nvPr/>
          </p:nvSpPr>
          <p:spPr>
            <a:xfrm>
              <a:off x="183359" y="4229091"/>
              <a:ext cx="809625" cy="728663"/>
            </a:xfrm>
            <a:prstGeom prst="ellipse">
              <a:avLst/>
            </a:prstGeom>
            <a:solidFill>
              <a:srgbClr val="64B6E7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Open Sans" panose="020B0604020202020204" pitchFamily="34" charset="0"/>
                  <a:ea typeface="Open Sans" panose="020B0604020202020204" pitchFamily="34" charset="0"/>
                  <a:cs typeface="Open Sans" panose="020B0604020202020204" pitchFamily="34" charset="0"/>
                </a:rPr>
                <a:t>T4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28B555-9DF6-4DA6-A7A4-C13F8BAE44F3}"/>
                </a:ext>
              </a:extLst>
            </p:cNvPr>
            <p:cNvSpPr/>
            <p:nvPr/>
          </p:nvSpPr>
          <p:spPr>
            <a:xfrm>
              <a:off x="1852610" y="4187157"/>
              <a:ext cx="809625" cy="728663"/>
            </a:xfrm>
            <a:prstGeom prst="ellipse">
              <a:avLst/>
            </a:prstGeom>
            <a:solidFill>
              <a:srgbClr val="64B6E7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Open Sans" panose="020B0604020202020204" pitchFamily="34" charset="0"/>
                  <a:ea typeface="Open Sans" panose="020B0604020202020204" pitchFamily="34" charset="0"/>
                  <a:cs typeface="Open Sans" panose="020B0604020202020204" pitchFamily="34" charset="0"/>
                </a:rPr>
                <a:t>T3</a:t>
              </a: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8873689-0D0F-460F-9D20-C575E9F90E5C}"/>
                </a:ext>
              </a:extLst>
            </p:cNvPr>
            <p:cNvCxnSpPr>
              <a:cxnSpLocks/>
              <a:endCxn id="116" idx="1"/>
            </p:cNvCxnSpPr>
            <p:nvPr/>
          </p:nvCxnSpPr>
          <p:spPr>
            <a:xfrm>
              <a:off x="966493" y="3148013"/>
              <a:ext cx="1004684" cy="11458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0F869F5-26E1-4AA0-A05F-5ECDBF8559BC}"/>
                </a:ext>
              </a:extLst>
            </p:cNvPr>
            <p:cNvSpPr/>
            <p:nvPr/>
          </p:nvSpPr>
          <p:spPr>
            <a:xfrm>
              <a:off x="140452" y="1980409"/>
              <a:ext cx="1993148" cy="2353466"/>
            </a:xfrm>
            <a:custGeom>
              <a:avLst/>
              <a:gdLst>
                <a:gd name="connsiteX0" fmla="*/ 1993148 w 1993148"/>
                <a:gd name="connsiteY0" fmla="*/ 629441 h 2353466"/>
                <a:gd name="connsiteX1" fmla="*/ 126248 w 1993148"/>
                <a:gd name="connsiteY1" fmla="*/ 96041 h 2353466"/>
                <a:gd name="connsiteX2" fmla="*/ 164348 w 1993148"/>
                <a:gd name="connsiteY2" fmla="*/ 2353466 h 2353466"/>
                <a:gd name="connsiteX3" fmla="*/ 164348 w 1993148"/>
                <a:gd name="connsiteY3" fmla="*/ 2353466 h 235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3148" h="2353466">
                  <a:moveTo>
                    <a:pt x="1993148" y="629441"/>
                  </a:moveTo>
                  <a:cubicBezTo>
                    <a:pt x="1212098" y="219072"/>
                    <a:pt x="431048" y="-191297"/>
                    <a:pt x="126248" y="96041"/>
                  </a:cubicBezTo>
                  <a:cubicBezTo>
                    <a:pt x="-178552" y="383378"/>
                    <a:pt x="164348" y="2353466"/>
                    <a:pt x="164348" y="2353466"/>
                  </a:cubicBezTo>
                  <a:lnTo>
                    <a:pt x="164348" y="2353466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E4C4E71-ACCF-4F24-897F-F58C7F110236}"/>
                </a:ext>
              </a:extLst>
            </p:cNvPr>
            <p:cNvSpPr txBox="1"/>
            <p:nvPr/>
          </p:nvSpPr>
          <p:spPr>
            <a:xfrm>
              <a:off x="310559" y="3492801"/>
              <a:ext cx="511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Open Sans" panose="020B0604020202020204" pitchFamily="34" charset="0"/>
                  <a:ea typeface="Open Sans" panose="020B0604020202020204" pitchFamily="34" charset="0"/>
                  <a:cs typeface="Open Sans" panose="020B0604020202020204" pitchFamily="34" charset="0"/>
                </a:rPr>
                <a:t>1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BF7B57A-F940-4E27-B8FB-1EF4CF2013A7}"/>
                </a:ext>
              </a:extLst>
            </p:cNvPr>
            <p:cNvSpPr txBox="1"/>
            <p:nvPr/>
          </p:nvSpPr>
          <p:spPr>
            <a:xfrm rot="20445497">
              <a:off x="338162" y="2051927"/>
              <a:ext cx="511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Open Sans" panose="020B0604020202020204" pitchFamily="34" charset="0"/>
                  <a:ea typeface="Open Sans" panose="020B0604020202020204" pitchFamily="34" charset="0"/>
                  <a:cs typeface="Open Sans" panose="020B0604020202020204" pitchFamily="34" charset="0"/>
                </a:rPr>
                <a:t>2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8779FE6-7C35-4F19-A6AB-804905A8E4B3}"/>
                </a:ext>
              </a:extLst>
            </p:cNvPr>
            <p:cNvSpPr txBox="1"/>
            <p:nvPr/>
          </p:nvSpPr>
          <p:spPr>
            <a:xfrm>
              <a:off x="2044703" y="3508307"/>
              <a:ext cx="511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Open Sans" panose="020B0604020202020204" pitchFamily="34" charset="0"/>
                  <a:ea typeface="Open Sans" panose="020B0604020202020204" pitchFamily="34" charset="0"/>
                  <a:cs typeface="Open Sans" panose="020B0604020202020204" pitchFamily="34" charset="0"/>
                </a:rPr>
                <a:t>1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171C120-97D5-406B-81F8-832FF5CB2D59}"/>
                </a:ext>
              </a:extLst>
            </p:cNvPr>
            <p:cNvSpPr txBox="1"/>
            <p:nvPr/>
          </p:nvSpPr>
          <p:spPr>
            <a:xfrm>
              <a:off x="1320648" y="2499936"/>
              <a:ext cx="511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Open Sans" panose="020B0604020202020204" pitchFamily="34" charset="0"/>
                  <a:ea typeface="Open Sans" panose="020B0604020202020204" pitchFamily="34" charset="0"/>
                  <a:cs typeface="Open Sans" panose="020B0604020202020204" pitchFamily="34" charset="0"/>
                </a:rPr>
                <a:t>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E001B40-E8B9-438E-B068-681AC96A169D}"/>
                </a:ext>
              </a:extLst>
            </p:cNvPr>
            <p:cNvSpPr txBox="1"/>
            <p:nvPr/>
          </p:nvSpPr>
          <p:spPr>
            <a:xfrm>
              <a:off x="1412584" y="3397215"/>
              <a:ext cx="511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Open Sans" panose="020B0604020202020204" pitchFamily="34" charset="0"/>
                  <a:ea typeface="Open Sans" panose="020B0604020202020204" pitchFamily="34" charset="0"/>
                  <a:cs typeface="Open Sans" panose="020B0604020202020204" pitchFamily="34" charset="0"/>
                </a:rPr>
                <a:t>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6EA1EDD-2FBB-4AC0-A93C-64BF1E6589F0}"/>
                </a:ext>
              </a:extLst>
            </p:cNvPr>
            <p:cNvSpPr txBox="1"/>
            <p:nvPr/>
          </p:nvSpPr>
          <p:spPr>
            <a:xfrm>
              <a:off x="1204912" y="4668736"/>
              <a:ext cx="511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Open Sans" panose="020B0604020202020204" pitchFamily="34" charset="0"/>
                  <a:ea typeface="Open Sans" panose="020B0604020202020204" pitchFamily="34" charset="0"/>
                  <a:cs typeface="Open Sans" panose="020B0604020202020204" pitchFamily="34" charset="0"/>
                </a:rPr>
                <a:t>4</a:t>
              </a:r>
            </a:p>
          </p:txBody>
        </p: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920DD28E-A53D-436E-A4E0-9858FC324A06}"/>
              </a:ext>
            </a:extLst>
          </p:cNvPr>
          <p:cNvSpPr txBox="1"/>
          <p:nvPr/>
        </p:nvSpPr>
        <p:spPr>
          <a:xfrm>
            <a:off x="216509" y="1257398"/>
            <a:ext cx="3138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Mô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hình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thành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League Spartan"/>
                <a:ea typeface="Open Sans" panose="020B0604020202020204" pitchFamily="34" charset="0"/>
                <a:cs typeface="Open Sans" panose="020B0604020202020204" pitchFamily="34" charset="0"/>
              </a:rPr>
              <a:t>phố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League Spartan"/>
              <a:ea typeface="Open Sans" panose="020B0604020202020204" pitchFamily="34" charset="0"/>
              <a:cs typeface="Open Sans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ABA43A-0AD7-4765-B09F-88A7E989A2D0}"/>
              </a:ext>
            </a:extLst>
          </p:cNvPr>
          <p:cNvSpPr/>
          <p:nvPr/>
        </p:nvSpPr>
        <p:spPr>
          <a:xfrm>
            <a:off x="2945605" y="5386384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T1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0450DB-2892-41E9-80D7-286C098B5229}"/>
              </a:ext>
            </a:extLst>
          </p:cNvPr>
          <p:cNvSpPr/>
          <p:nvPr/>
        </p:nvSpPr>
        <p:spPr>
          <a:xfrm>
            <a:off x="4336255" y="5386382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T1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17C1F83-D5AF-4FBB-82EA-C6D7ADE69E7A}"/>
              </a:ext>
            </a:extLst>
          </p:cNvPr>
          <p:cNvSpPr/>
          <p:nvPr/>
        </p:nvSpPr>
        <p:spPr>
          <a:xfrm>
            <a:off x="5884068" y="5386383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T1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B19DCD-A989-43C0-9FF9-C11275D40381}"/>
              </a:ext>
            </a:extLst>
          </p:cNvPr>
          <p:cNvSpPr/>
          <p:nvPr/>
        </p:nvSpPr>
        <p:spPr>
          <a:xfrm>
            <a:off x="7586662" y="5386384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T1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E07C7DC-0033-4D66-AB67-EB0CC356C611}"/>
              </a:ext>
            </a:extLst>
          </p:cNvPr>
          <p:cNvSpPr/>
          <p:nvPr/>
        </p:nvSpPr>
        <p:spPr>
          <a:xfrm>
            <a:off x="9105899" y="5386383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T1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95ED5F-A0D7-4CD1-A7D3-C54D03C8CEA2}"/>
              </a:ext>
            </a:extLst>
          </p:cNvPr>
          <p:cNvSpPr/>
          <p:nvPr/>
        </p:nvSpPr>
        <p:spPr>
          <a:xfrm>
            <a:off x="10582275" y="5386386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T1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A0DE89A-E134-4131-BBDC-B9925B3498D5}"/>
              </a:ext>
            </a:extLst>
          </p:cNvPr>
          <p:cNvSpPr/>
          <p:nvPr/>
        </p:nvSpPr>
        <p:spPr>
          <a:xfrm>
            <a:off x="2995610" y="3864760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T4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1A39C1A-5432-446F-AF58-B42FC83BC21F}"/>
              </a:ext>
            </a:extLst>
          </p:cNvPr>
          <p:cNvSpPr/>
          <p:nvPr/>
        </p:nvSpPr>
        <p:spPr>
          <a:xfrm>
            <a:off x="4314822" y="3864760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T3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B273084-692E-47DF-AB26-5394451AD206}"/>
              </a:ext>
            </a:extLst>
          </p:cNvPr>
          <p:cNvSpPr/>
          <p:nvPr/>
        </p:nvSpPr>
        <p:spPr>
          <a:xfrm>
            <a:off x="5881090" y="3864760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T4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93BC8B7-C552-469B-8343-4BA351AD7A3D}"/>
              </a:ext>
            </a:extLst>
          </p:cNvPr>
          <p:cNvSpPr/>
          <p:nvPr/>
        </p:nvSpPr>
        <p:spPr>
          <a:xfrm>
            <a:off x="7550942" y="3864762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T2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85553E6-1D03-4F73-BAAF-1E3C587C4886}"/>
              </a:ext>
            </a:extLst>
          </p:cNvPr>
          <p:cNvSpPr/>
          <p:nvPr/>
        </p:nvSpPr>
        <p:spPr>
          <a:xfrm>
            <a:off x="9066608" y="3864762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T3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ED411FF-EBEF-496E-9DB0-183C5B949958}"/>
              </a:ext>
            </a:extLst>
          </p:cNvPr>
          <p:cNvSpPr/>
          <p:nvPr/>
        </p:nvSpPr>
        <p:spPr>
          <a:xfrm>
            <a:off x="10501503" y="3864761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8F1A87E-123D-417E-80E2-E357D6527A0B}"/>
              </a:ext>
            </a:extLst>
          </p:cNvPr>
          <p:cNvSpPr/>
          <p:nvPr/>
        </p:nvSpPr>
        <p:spPr>
          <a:xfrm>
            <a:off x="10506262" y="2375286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T3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AABC6A0-1708-4A2A-BFA0-1B45266FE7BE}"/>
              </a:ext>
            </a:extLst>
          </p:cNvPr>
          <p:cNvSpPr/>
          <p:nvPr/>
        </p:nvSpPr>
        <p:spPr>
          <a:xfrm>
            <a:off x="9066607" y="2375289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T2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8A5A3C9-55C2-42C2-812E-B072BC357736}"/>
              </a:ext>
            </a:extLst>
          </p:cNvPr>
          <p:cNvSpPr/>
          <p:nvPr/>
        </p:nvSpPr>
        <p:spPr>
          <a:xfrm>
            <a:off x="7586662" y="2411006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T4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6029046-D1B8-41A6-93A7-080871A7097B}"/>
              </a:ext>
            </a:extLst>
          </p:cNvPr>
          <p:cNvSpPr/>
          <p:nvPr/>
        </p:nvSpPr>
        <p:spPr>
          <a:xfrm>
            <a:off x="5881090" y="2419350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T2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91649FF-ADF1-4D81-A7F2-D2572EAD67D1}"/>
              </a:ext>
            </a:extLst>
          </p:cNvPr>
          <p:cNvSpPr/>
          <p:nvPr/>
        </p:nvSpPr>
        <p:spPr>
          <a:xfrm>
            <a:off x="4343400" y="2419350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T4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653EEEC-F49E-4CF1-BC03-CA4ADAC7804B}"/>
              </a:ext>
            </a:extLst>
          </p:cNvPr>
          <p:cNvSpPr/>
          <p:nvPr/>
        </p:nvSpPr>
        <p:spPr>
          <a:xfrm>
            <a:off x="2999182" y="2419350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T3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492B1C5-5563-4CB8-95E5-AC60A3070C0C}"/>
              </a:ext>
            </a:extLst>
          </p:cNvPr>
          <p:cNvSpPr/>
          <p:nvPr/>
        </p:nvSpPr>
        <p:spPr>
          <a:xfrm>
            <a:off x="8396287" y="1217999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T4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12783F6-6145-472D-9D47-F4B237CF61DD}"/>
              </a:ext>
            </a:extLst>
          </p:cNvPr>
          <p:cNvSpPr/>
          <p:nvPr/>
        </p:nvSpPr>
        <p:spPr>
          <a:xfrm>
            <a:off x="6772273" y="1219777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T3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224CC0A-627D-48A9-9A4E-9F996E011600}"/>
              </a:ext>
            </a:extLst>
          </p:cNvPr>
          <p:cNvSpPr/>
          <p:nvPr/>
        </p:nvSpPr>
        <p:spPr>
          <a:xfrm>
            <a:off x="5014915" y="1217998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T2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9F27F73-3F58-4674-9D47-2CFCDDE5956C}"/>
              </a:ext>
            </a:extLst>
          </p:cNvPr>
          <p:cNvSpPr/>
          <p:nvPr/>
        </p:nvSpPr>
        <p:spPr>
          <a:xfrm>
            <a:off x="6772274" y="0"/>
            <a:ext cx="809625" cy="728663"/>
          </a:xfrm>
          <a:prstGeom prst="ellipse">
            <a:avLst/>
          </a:prstGeom>
          <a:solidFill>
            <a:srgbClr val="64B6E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T1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7677A7-A91F-4104-8D0A-8D0E4419BD29}"/>
              </a:ext>
            </a:extLst>
          </p:cNvPr>
          <p:cNvCxnSpPr>
            <a:stCxn id="58" idx="3"/>
            <a:endCxn id="56" idx="7"/>
          </p:cNvCxnSpPr>
          <p:nvPr/>
        </p:nvCxnSpPr>
        <p:spPr>
          <a:xfrm flipH="1">
            <a:off x="5705973" y="621953"/>
            <a:ext cx="1184868" cy="7027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07E9653-87F4-4AC7-90F7-D9ED310C2574}"/>
              </a:ext>
            </a:extLst>
          </p:cNvPr>
          <p:cNvCxnSpPr>
            <a:cxnSpLocks/>
            <a:stCxn id="58" idx="4"/>
            <a:endCxn id="54" idx="0"/>
          </p:cNvCxnSpPr>
          <p:nvPr/>
        </p:nvCxnSpPr>
        <p:spPr>
          <a:xfrm flipH="1">
            <a:off x="7177086" y="728663"/>
            <a:ext cx="1" cy="491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C03F44C-1703-4854-8349-1AF71C49AFFE}"/>
              </a:ext>
            </a:extLst>
          </p:cNvPr>
          <p:cNvCxnSpPr>
            <a:cxnSpLocks/>
          </p:cNvCxnSpPr>
          <p:nvPr/>
        </p:nvCxnSpPr>
        <p:spPr>
          <a:xfrm>
            <a:off x="7550942" y="510026"/>
            <a:ext cx="1097257" cy="7068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F5163F8-7BBB-4229-A76A-13A4BC3DF70A}"/>
              </a:ext>
            </a:extLst>
          </p:cNvPr>
          <p:cNvCxnSpPr>
            <a:cxnSpLocks/>
            <a:endCxn id="50" idx="7"/>
          </p:cNvCxnSpPr>
          <p:nvPr/>
        </p:nvCxnSpPr>
        <p:spPr>
          <a:xfrm flipH="1">
            <a:off x="3690240" y="1720156"/>
            <a:ext cx="1376462" cy="805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D43EE34-7DE4-44DE-A750-4481DD48C591}"/>
              </a:ext>
            </a:extLst>
          </p:cNvPr>
          <p:cNvCxnSpPr>
            <a:cxnSpLocks/>
          </p:cNvCxnSpPr>
          <p:nvPr/>
        </p:nvCxnSpPr>
        <p:spPr>
          <a:xfrm flipH="1">
            <a:off x="4853187" y="1906260"/>
            <a:ext cx="410028" cy="542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35DFCC8-129D-4D1B-ABE6-FBD16ABB4BD8}"/>
              </a:ext>
            </a:extLst>
          </p:cNvPr>
          <p:cNvCxnSpPr>
            <a:cxnSpLocks/>
          </p:cNvCxnSpPr>
          <p:nvPr/>
        </p:nvCxnSpPr>
        <p:spPr>
          <a:xfrm flipH="1">
            <a:off x="6442415" y="1929923"/>
            <a:ext cx="630820" cy="5096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04CF03-2C51-4C79-A1B3-5067B03FF6D9}"/>
              </a:ext>
            </a:extLst>
          </p:cNvPr>
          <p:cNvCxnSpPr>
            <a:cxnSpLocks/>
            <a:stCxn id="54" idx="5"/>
            <a:endCxn id="44" idx="0"/>
          </p:cNvCxnSpPr>
          <p:nvPr/>
        </p:nvCxnSpPr>
        <p:spPr>
          <a:xfrm>
            <a:off x="7463331" y="1841730"/>
            <a:ext cx="528144" cy="5692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C55D73-71B1-4257-84D4-8CC74A24D418}"/>
              </a:ext>
            </a:extLst>
          </p:cNvPr>
          <p:cNvCxnSpPr>
            <a:cxnSpLocks/>
          </p:cNvCxnSpPr>
          <p:nvPr/>
        </p:nvCxnSpPr>
        <p:spPr>
          <a:xfrm>
            <a:off x="9066607" y="1841730"/>
            <a:ext cx="225627" cy="5692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C1FF55-FCE2-4B4F-B91D-358F83590FAC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9214941" y="1611256"/>
            <a:ext cx="1696134" cy="7640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FAC5F13-6574-4608-A18D-4C3AE44F2E63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3400422" y="3139669"/>
            <a:ext cx="1" cy="725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97E4278-3C37-4A4A-9C43-17F75D3FD600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350418" y="4593423"/>
            <a:ext cx="50004" cy="7929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40E8DFC-1752-4254-B934-A725BBD8D3B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4719634" y="3148013"/>
            <a:ext cx="1" cy="716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8DE7C39-4E47-4C06-8939-2D451F124D93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4741068" y="4593423"/>
            <a:ext cx="21426" cy="7929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966C544-1BEF-4F3E-A7F3-BA1F5E6B0474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6285903" y="3148013"/>
            <a:ext cx="12504" cy="716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1B36159-BC1E-49B9-996B-7B2558B4D262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288881" y="4593423"/>
            <a:ext cx="9526" cy="7929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1C271B6-B5DF-40A5-9F44-01C544447B8D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955755" y="3148013"/>
            <a:ext cx="59530" cy="7167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265EDC1-A5A6-4BCE-AD14-D0A5E2B115B8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7985520" y="4593423"/>
            <a:ext cx="5955" cy="7929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7BAA99F-3985-40D0-BE1F-67971F75DC91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9428554" y="3103949"/>
            <a:ext cx="42867" cy="7608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E23FBD7-F630-4AE5-BC5B-3083EEA837C0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9510711" y="4593423"/>
            <a:ext cx="1" cy="7929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D42C3C7-366D-430C-BECE-C33D49396F6F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10906316" y="3103949"/>
            <a:ext cx="28382" cy="7608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D1A52B8-60E5-421C-98A9-BC108B934420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987087" y="4593423"/>
            <a:ext cx="1" cy="7929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02E93E27-C400-40B6-8128-6E7759E4B4DC}"/>
              </a:ext>
            </a:extLst>
          </p:cNvPr>
          <p:cNvSpPr txBox="1"/>
          <p:nvPr/>
        </p:nvSpPr>
        <p:spPr>
          <a:xfrm>
            <a:off x="5892941" y="663419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3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312DD10-A9F6-41DE-9169-D2A89BAF5FC2}"/>
              </a:ext>
            </a:extLst>
          </p:cNvPr>
          <p:cNvSpPr txBox="1"/>
          <p:nvPr/>
        </p:nvSpPr>
        <p:spPr>
          <a:xfrm>
            <a:off x="7157543" y="774058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2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9FC3E8B-1AF8-4678-9A7B-C9FD175EE342}"/>
              </a:ext>
            </a:extLst>
          </p:cNvPr>
          <p:cNvSpPr txBox="1"/>
          <p:nvPr/>
        </p:nvSpPr>
        <p:spPr>
          <a:xfrm>
            <a:off x="8237235" y="585717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D57892F-1BA5-4E4C-97F3-445FD66D115E}"/>
              </a:ext>
            </a:extLst>
          </p:cNvPr>
          <p:cNvSpPr txBox="1"/>
          <p:nvPr/>
        </p:nvSpPr>
        <p:spPr>
          <a:xfrm>
            <a:off x="4093372" y="1762695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1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1A9AF53-61A8-4AAC-A2A3-E8C6458C6D96}"/>
              </a:ext>
            </a:extLst>
          </p:cNvPr>
          <p:cNvSpPr txBox="1"/>
          <p:nvPr/>
        </p:nvSpPr>
        <p:spPr>
          <a:xfrm>
            <a:off x="5150846" y="2035248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BA53618-3766-480A-8F6A-2F0D1F054211}"/>
              </a:ext>
            </a:extLst>
          </p:cNvPr>
          <p:cNvSpPr txBox="1"/>
          <p:nvPr/>
        </p:nvSpPr>
        <p:spPr>
          <a:xfrm>
            <a:off x="6404907" y="1878510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E79D5E9-3F8D-41AB-A63A-1045229DD8A6}"/>
              </a:ext>
            </a:extLst>
          </p:cNvPr>
          <p:cNvSpPr txBox="1"/>
          <p:nvPr/>
        </p:nvSpPr>
        <p:spPr>
          <a:xfrm>
            <a:off x="3008705" y="4823178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9207E7D-A8B7-4221-B066-FB14F404940C}"/>
              </a:ext>
            </a:extLst>
          </p:cNvPr>
          <p:cNvSpPr txBox="1"/>
          <p:nvPr/>
        </p:nvSpPr>
        <p:spPr>
          <a:xfrm>
            <a:off x="6322222" y="4800797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1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18C9609-33BB-4025-A21F-EB59A69E4E81}"/>
              </a:ext>
            </a:extLst>
          </p:cNvPr>
          <p:cNvSpPr txBox="1"/>
          <p:nvPr/>
        </p:nvSpPr>
        <p:spPr>
          <a:xfrm>
            <a:off x="9471419" y="3289065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1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EA6DBE4-D0A8-4E56-9FF3-A95132B8D568}"/>
              </a:ext>
            </a:extLst>
          </p:cNvPr>
          <p:cNvSpPr txBox="1"/>
          <p:nvPr/>
        </p:nvSpPr>
        <p:spPr>
          <a:xfrm>
            <a:off x="10987087" y="3282513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32F4392-1FCF-4C59-AEA1-E406724734D7}"/>
              </a:ext>
            </a:extLst>
          </p:cNvPr>
          <p:cNvSpPr txBox="1"/>
          <p:nvPr/>
        </p:nvSpPr>
        <p:spPr>
          <a:xfrm>
            <a:off x="9194004" y="1887386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2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FF090C5-8FB6-41A8-9772-01A53A190876}"/>
              </a:ext>
            </a:extLst>
          </p:cNvPr>
          <p:cNvSpPr txBox="1"/>
          <p:nvPr/>
        </p:nvSpPr>
        <p:spPr>
          <a:xfrm>
            <a:off x="10063790" y="1611253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2CA74C3-7498-46D7-B0E3-95E902070FD6}"/>
              </a:ext>
            </a:extLst>
          </p:cNvPr>
          <p:cNvSpPr txBox="1"/>
          <p:nvPr/>
        </p:nvSpPr>
        <p:spPr>
          <a:xfrm>
            <a:off x="6293644" y="3264003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2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141FAFF-2A10-412A-B687-2D129FE5B59A}"/>
              </a:ext>
            </a:extLst>
          </p:cNvPr>
          <p:cNvSpPr txBox="1"/>
          <p:nvPr/>
        </p:nvSpPr>
        <p:spPr>
          <a:xfrm>
            <a:off x="8058150" y="3264003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2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E115001-C44E-4303-8B18-23FB37F9CEEB}"/>
              </a:ext>
            </a:extLst>
          </p:cNvPr>
          <p:cNvSpPr txBox="1"/>
          <p:nvPr/>
        </p:nvSpPr>
        <p:spPr>
          <a:xfrm>
            <a:off x="4845847" y="4794785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2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6FFD742-516E-47CB-B9B7-C0D4ED779C81}"/>
              </a:ext>
            </a:extLst>
          </p:cNvPr>
          <p:cNvSpPr txBox="1"/>
          <p:nvPr/>
        </p:nvSpPr>
        <p:spPr>
          <a:xfrm>
            <a:off x="9551042" y="4757699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2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2204547-879C-4466-B3BF-E82FFD1872B7}"/>
              </a:ext>
            </a:extLst>
          </p:cNvPr>
          <p:cNvSpPr txBox="1"/>
          <p:nvPr/>
        </p:nvSpPr>
        <p:spPr>
          <a:xfrm>
            <a:off x="7771508" y="1873008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4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14DC5EE-5B14-4D47-BE82-1F8502F9C9BD}"/>
              </a:ext>
            </a:extLst>
          </p:cNvPr>
          <p:cNvSpPr txBox="1"/>
          <p:nvPr/>
        </p:nvSpPr>
        <p:spPr>
          <a:xfrm>
            <a:off x="3094732" y="3293395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4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A338847-6AF4-4F21-AE9E-97273A418150}"/>
              </a:ext>
            </a:extLst>
          </p:cNvPr>
          <p:cNvSpPr txBox="1"/>
          <p:nvPr/>
        </p:nvSpPr>
        <p:spPr>
          <a:xfrm>
            <a:off x="4733330" y="3273163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4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5E19E93-921E-4A7C-93D6-2AA5F8B0DE0F}"/>
              </a:ext>
            </a:extLst>
          </p:cNvPr>
          <p:cNvSpPr txBox="1"/>
          <p:nvPr/>
        </p:nvSpPr>
        <p:spPr>
          <a:xfrm>
            <a:off x="8054580" y="4794785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3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4281F55-6D09-4426-A732-0B31B7CE52A0}"/>
              </a:ext>
            </a:extLst>
          </p:cNvPr>
          <p:cNvSpPr txBox="1"/>
          <p:nvPr/>
        </p:nvSpPr>
        <p:spPr>
          <a:xfrm>
            <a:off x="11055145" y="4757699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3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DD4AC38-2C59-4FFA-B957-9405214EA246}"/>
              </a:ext>
            </a:extLst>
          </p:cNvPr>
          <p:cNvSpPr txBox="1"/>
          <p:nvPr/>
        </p:nvSpPr>
        <p:spPr>
          <a:xfrm>
            <a:off x="3144439" y="6320170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9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B7565C2-FAE7-4B79-A5F6-AD9ED43EA6CD}"/>
              </a:ext>
            </a:extLst>
          </p:cNvPr>
          <p:cNvSpPr txBox="1"/>
          <p:nvPr/>
        </p:nvSpPr>
        <p:spPr>
          <a:xfrm>
            <a:off x="4502949" y="6320170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11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B101C14-EE89-4512-8245-9BFF0C0A9A52}"/>
              </a:ext>
            </a:extLst>
          </p:cNvPr>
          <p:cNvSpPr txBox="1"/>
          <p:nvPr/>
        </p:nvSpPr>
        <p:spPr>
          <a:xfrm>
            <a:off x="6138015" y="6304006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6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92A10825-4DFA-47E2-BF20-FE37940912C6}"/>
              </a:ext>
            </a:extLst>
          </p:cNvPr>
          <p:cNvSpPr txBox="1"/>
          <p:nvPr/>
        </p:nvSpPr>
        <p:spPr>
          <a:xfrm>
            <a:off x="9324916" y="6305311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6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6F83FEC-88DE-436F-AB64-19641ACCB154}"/>
              </a:ext>
            </a:extLst>
          </p:cNvPr>
          <p:cNvSpPr txBox="1"/>
          <p:nvPr/>
        </p:nvSpPr>
        <p:spPr>
          <a:xfrm>
            <a:off x="7731564" y="6306536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11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CDE20FC-FCF2-4161-975F-787747694357}"/>
              </a:ext>
            </a:extLst>
          </p:cNvPr>
          <p:cNvSpPr txBox="1"/>
          <p:nvPr/>
        </p:nvSpPr>
        <p:spPr>
          <a:xfrm>
            <a:off x="10799162" y="6320170"/>
            <a:ext cx="5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4020202020204" pitchFamily="34" charset="0"/>
                <a:ea typeface="Open Sans" panose="020B0604020202020204" pitchFamily="34" charset="0"/>
                <a:cs typeface="Open Sans" panose="020B0604020202020204" pitchFamily="34" charset="0"/>
              </a:rPr>
              <a:t>7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3C7F3949-BB6E-42C6-B67C-9FBA67F815EF}"/>
              </a:ext>
            </a:extLst>
          </p:cNvPr>
          <p:cNvCxnSpPr/>
          <p:nvPr/>
        </p:nvCxnSpPr>
        <p:spPr>
          <a:xfrm>
            <a:off x="2922798" y="6272784"/>
            <a:ext cx="8824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26A1128A-E9F8-4B78-8114-BAEE4115E808}"/>
              </a:ext>
            </a:extLst>
          </p:cNvPr>
          <p:cNvCxnSpPr/>
          <p:nvPr/>
        </p:nvCxnSpPr>
        <p:spPr>
          <a:xfrm>
            <a:off x="4278415" y="6272784"/>
            <a:ext cx="8824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BCC20BAF-50A2-44E7-A4F9-1C6836525459}"/>
              </a:ext>
            </a:extLst>
          </p:cNvPr>
          <p:cNvCxnSpPr/>
          <p:nvPr/>
        </p:nvCxnSpPr>
        <p:spPr>
          <a:xfrm>
            <a:off x="5844683" y="6268593"/>
            <a:ext cx="8824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AFFC750D-6F9C-4557-9865-2DB4447CFFB9}"/>
              </a:ext>
            </a:extLst>
          </p:cNvPr>
          <p:cNvCxnSpPr/>
          <p:nvPr/>
        </p:nvCxnSpPr>
        <p:spPr>
          <a:xfrm>
            <a:off x="7550942" y="6254877"/>
            <a:ext cx="8824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0AD9C853-8A46-484F-BD09-422965D9EBFF}"/>
              </a:ext>
            </a:extLst>
          </p:cNvPr>
          <p:cNvCxnSpPr/>
          <p:nvPr/>
        </p:nvCxnSpPr>
        <p:spPr>
          <a:xfrm>
            <a:off x="9033087" y="6268593"/>
            <a:ext cx="8824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2F27A86-3887-4059-A49B-BF37482BD5AD}"/>
              </a:ext>
            </a:extLst>
          </p:cNvPr>
          <p:cNvCxnSpPr/>
          <p:nvPr/>
        </p:nvCxnSpPr>
        <p:spPr>
          <a:xfrm>
            <a:off x="10545868" y="6254877"/>
            <a:ext cx="8824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45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6" grpId="0" animBg="1"/>
      <p:bldP spid="18" grpId="0" animBg="1"/>
      <p:bldP spid="20" grpId="0" animBg="1"/>
      <p:bldP spid="22" grpId="0" animBg="1"/>
      <p:bldP spid="24" grpId="0" animBg="1"/>
      <p:bldP spid="26" grpId="0" animBg="1"/>
      <p:bldP spid="28" grpId="0" animBg="1"/>
      <p:bldP spid="30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  <p:bldP spid="44" grpId="0" animBg="1"/>
      <p:bldP spid="46" grpId="0" animBg="1"/>
      <p:bldP spid="48" grpId="0" animBg="1"/>
      <p:bldP spid="50" grpId="0" animBg="1"/>
      <p:bldP spid="52" grpId="0" animBg="1"/>
      <p:bldP spid="54" grpId="0" animBg="1"/>
      <p:bldP spid="56" grpId="0" animBg="1"/>
      <p:bldP spid="58" grpId="0" animBg="1"/>
      <p:bldP spid="139" grpId="0"/>
      <p:bldP spid="141" grpId="0"/>
      <p:bldP spid="143" grpId="0"/>
      <p:bldP spid="147" grpId="0"/>
      <p:bldP spid="149" grpId="0"/>
      <p:bldP spid="151" grpId="0"/>
      <p:bldP spid="153" grpId="0"/>
      <p:bldP spid="155" grpId="0"/>
      <p:bldP spid="157" grpId="0"/>
      <p:bldP spid="159" grpId="0"/>
      <p:bldP spid="161" grpId="0"/>
      <p:bldP spid="163" grpId="0"/>
      <p:bldP spid="165" grpId="0"/>
      <p:bldP spid="167" grpId="0"/>
      <p:bldP spid="169" grpId="0"/>
      <p:bldP spid="171" grpId="0"/>
      <p:bldP spid="173" grpId="0"/>
      <p:bldP spid="175" grpId="0"/>
      <p:bldP spid="177" grpId="0"/>
      <p:bldP spid="179" grpId="0"/>
      <p:bldP spid="181" grpId="0"/>
      <p:bldP spid="183" grpId="0"/>
      <p:bldP spid="185" grpId="0"/>
      <p:bldP spid="187" grpId="0"/>
      <p:bldP spid="189" grpId="0"/>
      <p:bldP spid="191" grpId="0"/>
      <p:bldP spid="193" grpId="0"/>
    </p:bldLst>
  </p:timing>
</p:sld>
</file>

<file path=ppt/theme/theme1.xml><?xml version="1.0" encoding="utf-8"?>
<a:theme xmlns:a="http://schemas.openxmlformats.org/drawingml/2006/main" name="Default Theme">
  <a:themeElements>
    <a:clrScheme name="Simple Ligh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3D8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2025</Words>
  <Application>Microsoft Office PowerPoint</Application>
  <PresentationFormat>Widescreen</PresentationFormat>
  <Paragraphs>538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Courier New</vt:lpstr>
      <vt:lpstr>League Spartan</vt:lpstr>
      <vt:lpstr>Open Sans</vt:lpstr>
      <vt:lpstr>Open Sans Light</vt:lpstr>
      <vt:lpstr>Open Sans Regular</vt:lpstr>
      <vt:lpstr>Times New Roman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Khiem Le</dc:creator>
  <cp:lastModifiedBy>Khiem Le</cp:lastModifiedBy>
  <cp:revision>5</cp:revision>
  <dcterms:created xsi:type="dcterms:W3CDTF">2021-06-09T02:22:36Z</dcterms:created>
  <dcterms:modified xsi:type="dcterms:W3CDTF">2021-06-10T04:01:56Z</dcterms:modified>
</cp:coreProperties>
</file>